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Lst>
  <p:sldIdLst>
    <p:sldId id="256" r:id="rId5"/>
    <p:sldId id="257" r:id="rId6"/>
    <p:sldId id="259" r:id="rId7"/>
    <p:sldId id="265" r:id="rId8"/>
    <p:sldId id="266" r:id="rId9"/>
    <p:sldId id="267" r:id="rId10"/>
    <p:sldId id="269" r:id="rId11"/>
    <p:sldId id="260" r:id="rId12"/>
    <p:sldId id="261" r:id="rId13"/>
    <p:sldId id="262"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12C73D-D845-4843-A423-152B4182DAC6}" v="548" dt="2022-05-16T20:58:37.850"/>
    <p1510:client id="{222446C7-75C5-5052-6524-7BCE95D80250}" v="261" dt="2022-05-17T18:56:16.784"/>
    <p1510:client id="{4375D2BB-C3A2-4395-B846-F8990390AE42}" v="80" dt="2022-05-16T19:39:06.763"/>
    <p1510:client id="{655D2E88-B7D5-CB36-6AF0-4D0541E8EA2F}" v="534" dt="2022-05-16T21:22:53.401"/>
    <p1510:client id="{808FF1D2-3D22-48C1-95E9-6BCD8C1A6E6F}" v="513" dt="2022-05-16T22:01:32.3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0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9B3318-DF52-4BC6-BAF8-C541034121D2}"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4C70DEBE-9C6A-4D61-9F93-F56533C24B20}">
      <dgm:prSet phldr="0" custT="1"/>
      <dgm:spPr/>
      <dgm:t>
        <a:bodyPr/>
        <a:lstStyle/>
        <a:p>
          <a:pPr rtl="0">
            <a:lnSpc>
              <a:spcPct val="100000"/>
            </a:lnSpc>
            <a:defRPr cap="all"/>
          </a:pPr>
          <a:r>
            <a:rPr lang="en-US" sz="3200" dirty="0">
              <a:latin typeface="+mn-lt"/>
            </a:rPr>
            <a:t>PWM TIMERS</a:t>
          </a:r>
        </a:p>
      </dgm:t>
    </dgm:pt>
    <dgm:pt modelId="{BD2D3353-FEA3-4249-B8BE-29E43204AB14}" type="parTrans" cxnId="{FD26FCC2-9951-4E56-A58F-B41ABA61A697}">
      <dgm:prSet/>
      <dgm:spPr/>
      <dgm:t>
        <a:bodyPr/>
        <a:lstStyle/>
        <a:p>
          <a:endParaRPr lang="en-US"/>
        </a:p>
      </dgm:t>
    </dgm:pt>
    <dgm:pt modelId="{FD68980E-A35A-4046-B47D-CFEFF1C75F24}" type="sibTrans" cxnId="{FD26FCC2-9951-4E56-A58F-B41ABA61A697}">
      <dgm:prSet/>
      <dgm:spPr/>
      <dgm:t>
        <a:bodyPr/>
        <a:lstStyle/>
        <a:p>
          <a:endParaRPr lang="en-US"/>
        </a:p>
      </dgm:t>
    </dgm:pt>
    <dgm:pt modelId="{F80F77C7-B792-4208-ADCC-17D29DFA756C}">
      <dgm:prSet custT="1"/>
      <dgm:spPr/>
      <dgm:t>
        <a:bodyPr/>
        <a:lstStyle/>
        <a:p>
          <a:pPr>
            <a:lnSpc>
              <a:spcPct val="100000"/>
            </a:lnSpc>
            <a:defRPr cap="all"/>
          </a:pPr>
          <a:r>
            <a:rPr lang="en-US" sz="3200" dirty="0"/>
            <a:t>OS Timers</a:t>
          </a:r>
        </a:p>
      </dgm:t>
    </dgm:pt>
    <dgm:pt modelId="{44D7029A-0D4C-40DE-B02F-ABF0EA915A73}" type="parTrans" cxnId="{484201E8-5BDD-4EBC-BCAA-5EDCEDCBFC7A}">
      <dgm:prSet/>
      <dgm:spPr/>
      <dgm:t>
        <a:bodyPr/>
        <a:lstStyle/>
        <a:p>
          <a:endParaRPr lang="en-US"/>
        </a:p>
      </dgm:t>
    </dgm:pt>
    <dgm:pt modelId="{FB112CB6-0090-437B-9348-FE4D9CA2C50D}" type="sibTrans" cxnId="{484201E8-5BDD-4EBC-BCAA-5EDCEDCBFC7A}">
      <dgm:prSet/>
      <dgm:spPr/>
      <dgm:t>
        <a:bodyPr/>
        <a:lstStyle/>
        <a:p>
          <a:endParaRPr lang="en-US"/>
        </a:p>
      </dgm:t>
    </dgm:pt>
    <dgm:pt modelId="{AF5AA6C8-98A6-46CF-A977-B16C87A6F577}">
      <dgm:prSet custT="1"/>
      <dgm:spPr/>
      <dgm:t>
        <a:bodyPr/>
        <a:lstStyle/>
        <a:p>
          <a:pPr>
            <a:lnSpc>
              <a:spcPct val="100000"/>
            </a:lnSpc>
            <a:defRPr cap="all"/>
          </a:pPr>
          <a:r>
            <a:rPr lang="en-US" sz="3200" dirty="0"/>
            <a:t>Mutex</a:t>
          </a:r>
          <a:r>
            <a:rPr lang="en-US" sz="4000" dirty="0"/>
            <a:t> </a:t>
          </a:r>
        </a:p>
      </dgm:t>
    </dgm:pt>
    <dgm:pt modelId="{E19B8016-80CA-4FAB-8EA6-1DB9556D9D68}" type="parTrans" cxnId="{6A3CD176-7BB3-450C-86A7-B875400FD370}">
      <dgm:prSet/>
      <dgm:spPr/>
      <dgm:t>
        <a:bodyPr/>
        <a:lstStyle/>
        <a:p>
          <a:endParaRPr lang="en-US"/>
        </a:p>
      </dgm:t>
    </dgm:pt>
    <dgm:pt modelId="{22F0440D-0CC6-4C2C-989C-F4FB3C840EFA}" type="sibTrans" cxnId="{6A3CD176-7BB3-450C-86A7-B875400FD370}">
      <dgm:prSet/>
      <dgm:spPr/>
      <dgm:t>
        <a:bodyPr/>
        <a:lstStyle/>
        <a:p>
          <a:endParaRPr lang="en-US"/>
        </a:p>
      </dgm:t>
    </dgm:pt>
    <dgm:pt modelId="{CF9438D9-BD1F-487E-AE11-6DB989B44A83}" type="pres">
      <dgm:prSet presAssocID="{8F9B3318-DF52-4BC6-BAF8-C541034121D2}" presName="root" presStyleCnt="0">
        <dgm:presLayoutVars>
          <dgm:dir/>
          <dgm:resizeHandles val="exact"/>
        </dgm:presLayoutVars>
      </dgm:prSet>
      <dgm:spPr/>
    </dgm:pt>
    <dgm:pt modelId="{9C839512-BF56-4D01-884C-1A9F4F2B7B6B}" type="pres">
      <dgm:prSet presAssocID="{4C70DEBE-9C6A-4D61-9F93-F56533C24B20}" presName="compNode" presStyleCnt="0"/>
      <dgm:spPr/>
    </dgm:pt>
    <dgm:pt modelId="{4D5FA51D-1BF1-48D2-8678-74E0B018671B}" type="pres">
      <dgm:prSet presAssocID="{4C70DEBE-9C6A-4D61-9F93-F56533C24B20}" presName="iconBgRect" presStyleLbl="bgShp" presStyleIdx="0" presStyleCnt="3"/>
      <dgm:spPr/>
    </dgm:pt>
    <dgm:pt modelId="{320E2094-5F72-4E20-A6FD-B9FC78522108}" type="pres">
      <dgm:prSet presAssocID="{4C70DEBE-9C6A-4D61-9F93-F56533C24B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58CF4801-501C-488B-B826-08EC57E2AA30}" type="pres">
      <dgm:prSet presAssocID="{4C70DEBE-9C6A-4D61-9F93-F56533C24B20}" presName="spaceRect" presStyleCnt="0"/>
      <dgm:spPr/>
    </dgm:pt>
    <dgm:pt modelId="{52BD44AD-4EC7-43E0-A6B0-316E1FB4EC54}" type="pres">
      <dgm:prSet presAssocID="{4C70DEBE-9C6A-4D61-9F93-F56533C24B20}" presName="textRect" presStyleLbl="revTx" presStyleIdx="0" presStyleCnt="3" custScaleX="95445" custLinFactNeighborX="20" custLinFactNeighborY="-68750">
        <dgm:presLayoutVars>
          <dgm:chMax val="1"/>
          <dgm:chPref val="1"/>
        </dgm:presLayoutVars>
      </dgm:prSet>
      <dgm:spPr/>
    </dgm:pt>
    <dgm:pt modelId="{255EDF53-FC28-4ACF-9E60-E77CD5CB2774}" type="pres">
      <dgm:prSet presAssocID="{FD68980E-A35A-4046-B47D-CFEFF1C75F24}" presName="sibTrans" presStyleCnt="0"/>
      <dgm:spPr/>
    </dgm:pt>
    <dgm:pt modelId="{D91D6FB6-0A7D-45AD-8592-FBCBF24500FE}" type="pres">
      <dgm:prSet presAssocID="{F80F77C7-B792-4208-ADCC-17D29DFA756C}" presName="compNode" presStyleCnt="0"/>
      <dgm:spPr/>
    </dgm:pt>
    <dgm:pt modelId="{AD391168-2538-4EE2-8DFF-AC6D8FD39F27}" type="pres">
      <dgm:prSet presAssocID="{F80F77C7-B792-4208-ADCC-17D29DFA756C}" presName="iconBgRect" presStyleLbl="bgShp" presStyleIdx="1" presStyleCnt="3" custLinFactNeighborX="1594" custLinFactNeighborY="-522"/>
      <dgm:spPr/>
    </dgm:pt>
    <dgm:pt modelId="{7FC1578E-6A4E-4E15-AD1E-4745360DE3D1}" type="pres">
      <dgm:prSet presAssocID="{F80F77C7-B792-4208-ADCC-17D29DFA756C}" presName="iconRect" presStyleLbl="node1" presStyleIdx="1" presStyleCnt="3" custLinFactNeighborX="2778" custLinFactNeighborY="204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A5A1389A-B2A7-489F-8BA4-A7401CE60C5F}" type="pres">
      <dgm:prSet presAssocID="{F80F77C7-B792-4208-ADCC-17D29DFA756C}" presName="spaceRect" presStyleCnt="0"/>
      <dgm:spPr/>
    </dgm:pt>
    <dgm:pt modelId="{F6AC3BFE-2E61-41EB-B253-C8216ACF6EBD}" type="pres">
      <dgm:prSet presAssocID="{F80F77C7-B792-4208-ADCC-17D29DFA756C}" presName="textRect" presStyleLbl="revTx" presStyleIdx="1" presStyleCnt="3" custLinFactNeighborX="2703" custLinFactNeighborY="-69408">
        <dgm:presLayoutVars>
          <dgm:chMax val="1"/>
          <dgm:chPref val="1"/>
        </dgm:presLayoutVars>
      </dgm:prSet>
      <dgm:spPr/>
    </dgm:pt>
    <dgm:pt modelId="{6CD9C979-BDDE-4B24-90D3-7837C027F0E9}" type="pres">
      <dgm:prSet presAssocID="{FB112CB6-0090-437B-9348-FE4D9CA2C50D}" presName="sibTrans" presStyleCnt="0"/>
      <dgm:spPr/>
    </dgm:pt>
    <dgm:pt modelId="{E70B8E28-317F-4B8B-BD1A-E6E590D346AC}" type="pres">
      <dgm:prSet presAssocID="{AF5AA6C8-98A6-46CF-A977-B16C87A6F577}" presName="compNode" presStyleCnt="0"/>
      <dgm:spPr/>
    </dgm:pt>
    <dgm:pt modelId="{43654094-B5B7-4B03-BED6-A93A19F11218}" type="pres">
      <dgm:prSet presAssocID="{AF5AA6C8-98A6-46CF-A977-B16C87A6F577}" presName="iconBgRect" presStyleLbl="bgShp" presStyleIdx="2" presStyleCnt="3"/>
      <dgm:spPr>
        <a:solidFill>
          <a:schemeClr val="accent4"/>
        </a:solidFill>
      </dgm:spPr>
    </dgm:pt>
    <dgm:pt modelId="{5F32322B-AF14-4A0B-B9BF-CEAA4CBDFE63}" type="pres">
      <dgm:prSet presAssocID="{AF5AA6C8-98A6-46CF-A977-B16C87A6F577}" presName="iconRect" presStyleLbl="node1" presStyleIdx="2" presStyleCnt="3"/>
      <dgm:spPr>
        <a:solidFill>
          <a:schemeClr val="accent4"/>
        </a:solidFill>
        <a:ln>
          <a:noFill/>
        </a:ln>
      </dgm:spPr>
    </dgm:pt>
    <dgm:pt modelId="{11F9A80E-F4C4-4357-8DB4-B651DE851894}" type="pres">
      <dgm:prSet presAssocID="{AF5AA6C8-98A6-46CF-A977-B16C87A6F577}" presName="spaceRect" presStyleCnt="0"/>
      <dgm:spPr/>
    </dgm:pt>
    <dgm:pt modelId="{278AF8F2-7046-4F96-BAEA-3FE1E694FFD3}" type="pres">
      <dgm:prSet presAssocID="{AF5AA6C8-98A6-46CF-A977-B16C87A6F577}" presName="textRect" presStyleLbl="revTx" presStyleIdx="2" presStyleCnt="3" custLinFactNeighborX="-367" custLinFactNeighborY="-81120">
        <dgm:presLayoutVars>
          <dgm:chMax val="1"/>
          <dgm:chPref val="1"/>
        </dgm:presLayoutVars>
      </dgm:prSet>
      <dgm:spPr/>
    </dgm:pt>
  </dgm:ptLst>
  <dgm:cxnLst>
    <dgm:cxn modelId="{62CF360C-E763-44F5-AFD5-779C6AE9E07D}" type="presOf" srcId="{4C70DEBE-9C6A-4D61-9F93-F56533C24B20}" destId="{52BD44AD-4EC7-43E0-A6B0-316E1FB4EC54}" srcOrd="0" destOrd="0" presId="urn:microsoft.com/office/officeart/2018/5/layout/IconCircleLabelList"/>
    <dgm:cxn modelId="{49988B44-0C46-4ABD-86E5-976A49B2A004}" type="presOf" srcId="{F80F77C7-B792-4208-ADCC-17D29DFA756C}" destId="{F6AC3BFE-2E61-41EB-B253-C8216ACF6EBD}" srcOrd="0" destOrd="0" presId="urn:microsoft.com/office/officeart/2018/5/layout/IconCircleLabelList"/>
    <dgm:cxn modelId="{C1252951-6AE9-4383-AAC0-DAFBFFFAAA1F}" type="presOf" srcId="{8F9B3318-DF52-4BC6-BAF8-C541034121D2}" destId="{CF9438D9-BD1F-487E-AE11-6DB989B44A83}" srcOrd="0" destOrd="0" presId="urn:microsoft.com/office/officeart/2018/5/layout/IconCircleLabelList"/>
    <dgm:cxn modelId="{6A3CD176-7BB3-450C-86A7-B875400FD370}" srcId="{8F9B3318-DF52-4BC6-BAF8-C541034121D2}" destId="{AF5AA6C8-98A6-46CF-A977-B16C87A6F577}" srcOrd="2" destOrd="0" parTransId="{E19B8016-80CA-4FAB-8EA6-1DB9556D9D68}" sibTransId="{22F0440D-0CC6-4C2C-989C-F4FB3C840EFA}"/>
    <dgm:cxn modelId="{74422D8F-8066-4BE3-969A-263D03E6C51B}" type="presOf" srcId="{AF5AA6C8-98A6-46CF-A977-B16C87A6F577}" destId="{278AF8F2-7046-4F96-BAEA-3FE1E694FFD3}" srcOrd="0" destOrd="0" presId="urn:microsoft.com/office/officeart/2018/5/layout/IconCircleLabelList"/>
    <dgm:cxn modelId="{FD26FCC2-9951-4E56-A58F-B41ABA61A697}" srcId="{8F9B3318-DF52-4BC6-BAF8-C541034121D2}" destId="{4C70DEBE-9C6A-4D61-9F93-F56533C24B20}" srcOrd="0" destOrd="0" parTransId="{BD2D3353-FEA3-4249-B8BE-29E43204AB14}" sibTransId="{FD68980E-A35A-4046-B47D-CFEFF1C75F24}"/>
    <dgm:cxn modelId="{484201E8-5BDD-4EBC-BCAA-5EDCEDCBFC7A}" srcId="{8F9B3318-DF52-4BC6-BAF8-C541034121D2}" destId="{F80F77C7-B792-4208-ADCC-17D29DFA756C}" srcOrd="1" destOrd="0" parTransId="{44D7029A-0D4C-40DE-B02F-ABF0EA915A73}" sibTransId="{FB112CB6-0090-437B-9348-FE4D9CA2C50D}"/>
    <dgm:cxn modelId="{2B2A516E-7ABB-48DE-ABA1-49B947B41C54}" type="presParOf" srcId="{CF9438D9-BD1F-487E-AE11-6DB989B44A83}" destId="{9C839512-BF56-4D01-884C-1A9F4F2B7B6B}" srcOrd="0" destOrd="0" presId="urn:microsoft.com/office/officeart/2018/5/layout/IconCircleLabelList"/>
    <dgm:cxn modelId="{2997EE4F-AC10-43A4-A2E3-17AE7593FA17}" type="presParOf" srcId="{9C839512-BF56-4D01-884C-1A9F4F2B7B6B}" destId="{4D5FA51D-1BF1-48D2-8678-74E0B018671B}" srcOrd="0" destOrd="0" presId="urn:microsoft.com/office/officeart/2018/5/layout/IconCircleLabelList"/>
    <dgm:cxn modelId="{4C622BEE-2E09-4650-9F00-306DB5BFDFC4}" type="presParOf" srcId="{9C839512-BF56-4D01-884C-1A9F4F2B7B6B}" destId="{320E2094-5F72-4E20-A6FD-B9FC78522108}" srcOrd="1" destOrd="0" presId="urn:microsoft.com/office/officeart/2018/5/layout/IconCircleLabelList"/>
    <dgm:cxn modelId="{06A7BBEB-8075-4F56-B86F-90A5E4FEF970}" type="presParOf" srcId="{9C839512-BF56-4D01-884C-1A9F4F2B7B6B}" destId="{58CF4801-501C-488B-B826-08EC57E2AA30}" srcOrd="2" destOrd="0" presId="urn:microsoft.com/office/officeart/2018/5/layout/IconCircleLabelList"/>
    <dgm:cxn modelId="{F37D1F4A-CAF3-4AE0-B65F-929A21010C63}" type="presParOf" srcId="{9C839512-BF56-4D01-884C-1A9F4F2B7B6B}" destId="{52BD44AD-4EC7-43E0-A6B0-316E1FB4EC54}" srcOrd="3" destOrd="0" presId="urn:microsoft.com/office/officeart/2018/5/layout/IconCircleLabelList"/>
    <dgm:cxn modelId="{4CAB9EBA-0D61-40BC-9DA8-C515C52EE08D}" type="presParOf" srcId="{CF9438D9-BD1F-487E-AE11-6DB989B44A83}" destId="{255EDF53-FC28-4ACF-9E60-E77CD5CB2774}" srcOrd="1" destOrd="0" presId="urn:microsoft.com/office/officeart/2018/5/layout/IconCircleLabelList"/>
    <dgm:cxn modelId="{51D6F821-537B-4AEB-A2E6-C7C0C59ACA28}" type="presParOf" srcId="{CF9438D9-BD1F-487E-AE11-6DB989B44A83}" destId="{D91D6FB6-0A7D-45AD-8592-FBCBF24500FE}" srcOrd="2" destOrd="0" presId="urn:microsoft.com/office/officeart/2018/5/layout/IconCircleLabelList"/>
    <dgm:cxn modelId="{3065E654-B65B-4AFC-AD2A-C8C383CE8CE9}" type="presParOf" srcId="{D91D6FB6-0A7D-45AD-8592-FBCBF24500FE}" destId="{AD391168-2538-4EE2-8DFF-AC6D8FD39F27}" srcOrd="0" destOrd="0" presId="urn:microsoft.com/office/officeart/2018/5/layout/IconCircleLabelList"/>
    <dgm:cxn modelId="{EDC95CCC-21DD-4526-96E6-34BEEC0D79EB}" type="presParOf" srcId="{D91D6FB6-0A7D-45AD-8592-FBCBF24500FE}" destId="{7FC1578E-6A4E-4E15-AD1E-4745360DE3D1}" srcOrd="1" destOrd="0" presId="urn:microsoft.com/office/officeart/2018/5/layout/IconCircleLabelList"/>
    <dgm:cxn modelId="{6C0E190B-F402-4674-B7A1-28433695B879}" type="presParOf" srcId="{D91D6FB6-0A7D-45AD-8592-FBCBF24500FE}" destId="{A5A1389A-B2A7-489F-8BA4-A7401CE60C5F}" srcOrd="2" destOrd="0" presId="urn:microsoft.com/office/officeart/2018/5/layout/IconCircleLabelList"/>
    <dgm:cxn modelId="{AE4132D4-33EC-45CA-8A88-C6615C5A77F1}" type="presParOf" srcId="{D91D6FB6-0A7D-45AD-8592-FBCBF24500FE}" destId="{F6AC3BFE-2E61-41EB-B253-C8216ACF6EBD}" srcOrd="3" destOrd="0" presId="urn:microsoft.com/office/officeart/2018/5/layout/IconCircleLabelList"/>
    <dgm:cxn modelId="{BAD505E7-2F85-4CAF-A09D-76FAC7E5BC9B}" type="presParOf" srcId="{CF9438D9-BD1F-487E-AE11-6DB989B44A83}" destId="{6CD9C979-BDDE-4B24-90D3-7837C027F0E9}" srcOrd="3" destOrd="0" presId="urn:microsoft.com/office/officeart/2018/5/layout/IconCircleLabelList"/>
    <dgm:cxn modelId="{BA0090BA-FC77-47C1-BF57-911004AE565E}" type="presParOf" srcId="{CF9438D9-BD1F-487E-AE11-6DB989B44A83}" destId="{E70B8E28-317F-4B8B-BD1A-E6E590D346AC}" srcOrd="4" destOrd="0" presId="urn:microsoft.com/office/officeart/2018/5/layout/IconCircleLabelList"/>
    <dgm:cxn modelId="{1C45CD0E-03BE-4D30-BC16-EF532DFB8F0C}" type="presParOf" srcId="{E70B8E28-317F-4B8B-BD1A-E6E590D346AC}" destId="{43654094-B5B7-4B03-BED6-A93A19F11218}" srcOrd="0" destOrd="0" presId="urn:microsoft.com/office/officeart/2018/5/layout/IconCircleLabelList"/>
    <dgm:cxn modelId="{610F4BF5-0707-4A0D-AB4A-84DB8299502E}" type="presParOf" srcId="{E70B8E28-317F-4B8B-BD1A-E6E590D346AC}" destId="{5F32322B-AF14-4A0B-B9BF-CEAA4CBDFE63}" srcOrd="1" destOrd="0" presId="urn:microsoft.com/office/officeart/2018/5/layout/IconCircleLabelList"/>
    <dgm:cxn modelId="{7A94C13F-3AF8-4A17-AEBC-2CEA41C06B36}" type="presParOf" srcId="{E70B8E28-317F-4B8B-BD1A-E6E590D346AC}" destId="{11F9A80E-F4C4-4357-8DB4-B651DE851894}" srcOrd="2" destOrd="0" presId="urn:microsoft.com/office/officeart/2018/5/layout/IconCircleLabelList"/>
    <dgm:cxn modelId="{72258C17-F072-4FC7-952A-9BD5F3A6222C}" type="presParOf" srcId="{E70B8E28-317F-4B8B-BD1A-E6E590D346AC}" destId="{278AF8F2-7046-4F96-BAEA-3FE1E694FFD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424865-10ED-4BA9-8AE5-44C7BB37FF71}"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B8A8A2E3-0231-401F-82EF-D3BD9E57A55D}">
      <dgm:prSet/>
      <dgm:spPr/>
      <dgm:t>
        <a:bodyPr/>
        <a:lstStyle/>
        <a:p>
          <a:pPr>
            <a:defRPr cap="all"/>
          </a:pPr>
          <a:r>
            <a:rPr lang="en-US"/>
            <a:t>The Project is mostly done</a:t>
          </a:r>
        </a:p>
      </dgm:t>
    </dgm:pt>
    <dgm:pt modelId="{F7FBEE8D-9148-46B7-882F-EEDC70D65377}" type="parTrans" cxnId="{D9BA6532-46A6-4888-B7EB-D27DD886B494}">
      <dgm:prSet/>
      <dgm:spPr/>
      <dgm:t>
        <a:bodyPr/>
        <a:lstStyle/>
        <a:p>
          <a:endParaRPr lang="en-US"/>
        </a:p>
      </dgm:t>
    </dgm:pt>
    <dgm:pt modelId="{556A9F82-E2E9-4A37-AA42-C01D0BE1BDF1}" type="sibTrans" cxnId="{D9BA6532-46A6-4888-B7EB-D27DD886B494}">
      <dgm:prSet/>
      <dgm:spPr/>
      <dgm:t>
        <a:bodyPr/>
        <a:lstStyle/>
        <a:p>
          <a:endParaRPr lang="en-US"/>
        </a:p>
      </dgm:t>
    </dgm:pt>
    <dgm:pt modelId="{D590AE60-67B0-422D-8B14-2BFD958B04C0}">
      <dgm:prSet/>
      <dgm:spPr/>
      <dgm:t>
        <a:bodyPr/>
        <a:lstStyle/>
        <a:p>
          <a:pPr>
            <a:defRPr cap="all"/>
          </a:pPr>
          <a:r>
            <a:rPr lang="en-US"/>
            <a:t>A few throttle issues </a:t>
          </a:r>
        </a:p>
      </dgm:t>
    </dgm:pt>
    <dgm:pt modelId="{A3DF3ACA-34CF-4D2A-81C6-69E7806BEA9A}" type="parTrans" cxnId="{7960D138-71A2-4992-9173-17F496A4FA47}">
      <dgm:prSet/>
      <dgm:spPr/>
      <dgm:t>
        <a:bodyPr/>
        <a:lstStyle/>
        <a:p>
          <a:endParaRPr lang="en-US"/>
        </a:p>
      </dgm:t>
    </dgm:pt>
    <dgm:pt modelId="{AFAE11A5-B238-44A1-8875-2D54B2901694}" type="sibTrans" cxnId="{7960D138-71A2-4992-9173-17F496A4FA47}">
      <dgm:prSet/>
      <dgm:spPr/>
      <dgm:t>
        <a:bodyPr/>
        <a:lstStyle/>
        <a:p>
          <a:endParaRPr lang="en-US"/>
        </a:p>
      </dgm:t>
    </dgm:pt>
    <dgm:pt modelId="{2BBB0FF9-7138-42A5-9EAB-7A37584E6AF7}" type="pres">
      <dgm:prSet presAssocID="{1A424865-10ED-4BA9-8AE5-44C7BB37FF71}" presName="root" presStyleCnt="0">
        <dgm:presLayoutVars>
          <dgm:dir/>
          <dgm:resizeHandles val="exact"/>
        </dgm:presLayoutVars>
      </dgm:prSet>
      <dgm:spPr/>
    </dgm:pt>
    <dgm:pt modelId="{89C90663-6FE7-4A7F-BA4C-F2F503667552}" type="pres">
      <dgm:prSet presAssocID="{B8A8A2E3-0231-401F-82EF-D3BD9E57A55D}" presName="compNode" presStyleCnt="0"/>
      <dgm:spPr/>
    </dgm:pt>
    <dgm:pt modelId="{B4AD4CAD-5683-4067-AFDB-DA61A0129CA1}" type="pres">
      <dgm:prSet presAssocID="{B8A8A2E3-0231-401F-82EF-D3BD9E57A55D}" presName="iconBgRect" presStyleLbl="bgShp" presStyleIdx="0" presStyleCnt="2"/>
      <dgm:spPr/>
    </dgm:pt>
    <dgm:pt modelId="{CEE05EBD-D45D-49A0-8296-C156B865ED67}" type="pres">
      <dgm:prSet presAssocID="{B8A8A2E3-0231-401F-82EF-D3BD9E57A55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1D3A932-746C-4F47-A03F-A3ADF6005DA4}" type="pres">
      <dgm:prSet presAssocID="{B8A8A2E3-0231-401F-82EF-D3BD9E57A55D}" presName="spaceRect" presStyleCnt="0"/>
      <dgm:spPr/>
    </dgm:pt>
    <dgm:pt modelId="{667E6F61-FDAD-43D0-9A7A-A058AD082892}" type="pres">
      <dgm:prSet presAssocID="{B8A8A2E3-0231-401F-82EF-D3BD9E57A55D}" presName="textRect" presStyleLbl="revTx" presStyleIdx="0" presStyleCnt="2">
        <dgm:presLayoutVars>
          <dgm:chMax val="1"/>
          <dgm:chPref val="1"/>
        </dgm:presLayoutVars>
      </dgm:prSet>
      <dgm:spPr/>
    </dgm:pt>
    <dgm:pt modelId="{19EA48A2-ED0A-443E-B585-E58F9C7472A7}" type="pres">
      <dgm:prSet presAssocID="{556A9F82-E2E9-4A37-AA42-C01D0BE1BDF1}" presName="sibTrans" presStyleCnt="0"/>
      <dgm:spPr/>
    </dgm:pt>
    <dgm:pt modelId="{09CFACFF-EACD-4AEC-B479-6BCCB9E1CCAB}" type="pres">
      <dgm:prSet presAssocID="{D590AE60-67B0-422D-8B14-2BFD958B04C0}" presName="compNode" presStyleCnt="0"/>
      <dgm:spPr/>
    </dgm:pt>
    <dgm:pt modelId="{455F4E5D-B4CA-47BC-9AB4-59A2945D5321}" type="pres">
      <dgm:prSet presAssocID="{D590AE60-67B0-422D-8B14-2BFD958B04C0}" presName="iconBgRect" presStyleLbl="bgShp" presStyleIdx="1" presStyleCnt="2"/>
      <dgm:spPr/>
    </dgm:pt>
    <dgm:pt modelId="{AC963DFB-18A7-4041-A814-2167FE34B7EA}" type="pres">
      <dgm:prSet presAssocID="{D590AE60-67B0-422D-8B14-2BFD958B04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B73A0589-EEC3-4BEA-92A9-FB603F87EA70}" type="pres">
      <dgm:prSet presAssocID="{D590AE60-67B0-422D-8B14-2BFD958B04C0}" presName="spaceRect" presStyleCnt="0"/>
      <dgm:spPr/>
    </dgm:pt>
    <dgm:pt modelId="{8EE4AA57-FE05-433E-A84E-DD3205EBB6FE}" type="pres">
      <dgm:prSet presAssocID="{D590AE60-67B0-422D-8B14-2BFD958B04C0}" presName="textRect" presStyleLbl="revTx" presStyleIdx="1" presStyleCnt="2">
        <dgm:presLayoutVars>
          <dgm:chMax val="1"/>
          <dgm:chPref val="1"/>
        </dgm:presLayoutVars>
      </dgm:prSet>
      <dgm:spPr/>
    </dgm:pt>
  </dgm:ptLst>
  <dgm:cxnLst>
    <dgm:cxn modelId="{A7219029-6AD5-4FB7-8C26-4ABEC2B829D8}" type="presOf" srcId="{1A424865-10ED-4BA9-8AE5-44C7BB37FF71}" destId="{2BBB0FF9-7138-42A5-9EAB-7A37584E6AF7}" srcOrd="0" destOrd="0" presId="urn:microsoft.com/office/officeart/2018/5/layout/IconCircleLabelList"/>
    <dgm:cxn modelId="{D9BA6532-46A6-4888-B7EB-D27DD886B494}" srcId="{1A424865-10ED-4BA9-8AE5-44C7BB37FF71}" destId="{B8A8A2E3-0231-401F-82EF-D3BD9E57A55D}" srcOrd="0" destOrd="0" parTransId="{F7FBEE8D-9148-46B7-882F-EEDC70D65377}" sibTransId="{556A9F82-E2E9-4A37-AA42-C01D0BE1BDF1}"/>
    <dgm:cxn modelId="{7960D138-71A2-4992-9173-17F496A4FA47}" srcId="{1A424865-10ED-4BA9-8AE5-44C7BB37FF71}" destId="{D590AE60-67B0-422D-8B14-2BFD958B04C0}" srcOrd="1" destOrd="0" parTransId="{A3DF3ACA-34CF-4D2A-81C6-69E7806BEA9A}" sibTransId="{AFAE11A5-B238-44A1-8875-2D54B2901694}"/>
    <dgm:cxn modelId="{BB814365-2840-4279-82FE-DF1BA76E7842}" type="presOf" srcId="{D590AE60-67B0-422D-8B14-2BFD958B04C0}" destId="{8EE4AA57-FE05-433E-A84E-DD3205EBB6FE}" srcOrd="0" destOrd="0" presId="urn:microsoft.com/office/officeart/2018/5/layout/IconCircleLabelList"/>
    <dgm:cxn modelId="{BE9739E6-3264-486A-B12E-3DC414A5AA70}" type="presOf" srcId="{B8A8A2E3-0231-401F-82EF-D3BD9E57A55D}" destId="{667E6F61-FDAD-43D0-9A7A-A058AD082892}" srcOrd="0" destOrd="0" presId="urn:microsoft.com/office/officeart/2018/5/layout/IconCircleLabelList"/>
    <dgm:cxn modelId="{64D0EBA4-7D19-4337-9F68-B3A073D77444}" type="presParOf" srcId="{2BBB0FF9-7138-42A5-9EAB-7A37584E6AF7}" destId="{89C90663-6FE7-4A7F-BA4C-F2F503667552}" srcOrd="0" destOrd="0" presId="urn:microsoft.com/office/officeart/2018/5/layout/IconCircleLabelList"/>
    <dgm:cxn modelId="{2B3BA2B1-C9EF-4B7C-925F-FD6F56D16ABC}" type="presParOf" srcId="{89C90663-6FE7-4A7F-BA4C-F2F503667552}" destId="{B4AD4CAD-5683-4067-AFDB-DA61A0129CA1}" srcOrd="0" destOrd="0" presId="urn:microsoft.com/office/officeart/2018/5/layout/IconCircleLabelList"/>
    <dgm:cxn modelId="{2DFE665C-69CB-4A3F-AFC0-1D039797CCCE}" type="presParOf" srcId="{89C90663-6FE7-4A7F-BA4C-F2F503667552}" destId="{CEE05EBD-D45D-49A0-8296-C156B865ED67}" srcOrd="1" destOrd="0" presId="urn:microsoft.com/office/officeart/2018/5/layout/IconCircleLabelList"/>
    <dgm:cxn modelId="{D2C2A1EF-C3A3-4794-9F76-54BD614F4EB1}" type="presParOf" srcId="{89C90663-6FE7-4A7F-BA4C-F2F503667552}" destId="{E1D3A932-746C-4F47-A03F-A3ADF6005DA4}" srcOrd="2" destOrd="0" presId="urn:microsoft.com/office/officeart/2018/5/layout/IconCircleLabelList"/>
    <dgm:cxn modelId="{2C8E64D6-45B0-46F0-A7AE-3160AA0A1D5E}" type="presParOf" srcId="{89C90663-6FE7-4A7F-BA4C-F2F503667552}" destId="{667E6F61-FDAD-43D0-9A7A-A058AD082892}" srcOrd="3" destOrd="0" presId="urn:microsoft.com/office/officeart/2018/5/layout/IconCircleLabelList"/>
    <dgm:cxn modelId="{B87A41F2-58C1-47BD-AB67-B14BBAA30A7D}" type="presParOf" srcId="{2BBB0FF9-7138-42A5-9EAB-7A37584E6AF7}" destId="{19EA48A2-ED0A-443E-B585-E58F9C7472A7}" srcOrd="1" destOrd="0" presId="urn:microsoft.com/office/officeart/2018/5/layout/IconCircleLabelList"/>
    <dgm:cxn modelId="{D48AED40-19AC-4CA6-A24D-054C26FB43FE}" type="presParOf" srcId="{2BBB0FF9-7138-42A5-9EAB-7A37584E6AF7}" destId="{09CFACFF-EACD-4AEC-B479-6BCCB9E1CCAB}" srcOrd="2" destOrd="0" presId="urn:microsoft.com/office/officeart/2018/5/layout/IconCircleLabelList"/>
    <dgm:cxn modelId="{7D3FD0A8-2055-4440-8EF6-DF955209EDB1}" type="presParOf" srcId="{09CFACFF-EACD-4AEC-B479-6BCCB9E1CCAB}" destId="{455F4E5D-B4CA-47BC-9AB4-59A2945D5321}" srcOrd="0" destOrd="0" presId="urn:microsoft.com/office/officeart/2018/5/layout/IconCircleLabelList"/>
    <dgm:cxn modelId="{248AD1B0-2DA6-418E-95A4-9511C5813574}" type="presParOf" srcId="{09CFACFF-EACD-4AEC-B479-6BCCB9E1CCAB}" destId="{AC963DFB-18A7-4041-A814-2167FE34B7EA}" srcOrd="1" destOrd="0" presId="urn:microsoft.com/office/officeart/2018/5/layout/IconCircleLabelList"/>
    <dgm:cxn modelId="{67252002-C145-452D-B94C-3360D8249F61}" type="presParOf" srcId="{09CFACFF-EACD-4AEC-B479-6BCCB9E1CCAB}" destId="{B73A0589-EEC3-4BEA-92A9-FB603F87EA70}" srcOrd="2" destOrd="0" presId="urn:microsoft.com/office/officeart/2018/5/layout/IconCircleLabelList"/>
    <dgm:cxn modelId="{5B36F0CB-0BDF-4178-ADD8-31A3B4AA943D}" type="presParOf" srcId="{09CFACFF-EACD-4AEC-B479-6BCCB9E1CCAB}" destId="{8EE4AA57-FE05-433E-A84E-DD3205EBB6F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B6B675-AFEF-4759-BBB7-6B3593305BA8}" type="doc">
      <dgm:prSet loTypeId="urn:microsoft.com/office/officeart/2008/layout/AlternatingHexagons" loCatId="list" qsTypeId="urn:microsoft.com/office/officeart/2005/8/quickstyle/simple4" qsCatId="simple" csTypeId="urn:microsoft.com/office/officeart/2005/8/colors/accent1_2" csCatId="accent1" phldr="1"/>
      <dgm:spPr/>
      <dgm:t>
        <a:bodyPr/>
        <a:lstStyle/>
        <a:p>
          <a:endParaRPr lang="en-US"/>
        </a:p>
      </dgm:t>
    </dgm:pt>
    <dgm:pt modelId="{F9DED4FD-4180-4202-A0D4-C673FAF8ED77}">
      <dgm:prSet phldr="0" custT="1"/>
      <dgm:spPr/>
      <dgm:t>
        <a:bodyPr/>
        <a:lstStyle/>
        <a:p>
          <a:pPr rtl="0"/>
          <a:r>
            <a:rPr lang="en-US" sz="1600" dirty="0"/>
            <a:t>Task MGMT</a:t>
          </a:r>
        </a:p>
      </dgm:t>
    </dgm:pt>
    <dgm:pt modelId="{E50BC66F-A1E9-44A0-BB74-4914B5368B37}" type="sibTrans" cxnId="{373006C0-C4D1-4903-88D8-49C94D4C86FA}">
      <dgm:prSet custT="1"/>
      <dgm:spPr/>
      <dgm:t>
        <a:bodyPr/>
        <a:lstStyle/>
        <a:p>
          <a:r>
            <a:rPr lang="en-US" sz="1800" dirty="0"/>
            <a:t>DMA</a:t>
          </a:r>
        </a:p>
      </dgm:t>
    </dgm:pt>
    <dgm:pt modelId="{2E38E2E1-C202-4C92-9539-723C9DF652D8}" type="parTrans" cxnId="{373006C0-C4D1-4903-88D8-49C94D4C86FA}">
      <dgm:prSet/>
      <dgm:spPr/>
      <dgm:t>
        <a:bodyPr/>
        <a:lstStyle/>
        <a:p>
          <a:endParaRPr lang="en-US"/>
        </a:p>
      </dgm:t>
    </dgm:pt>
    <dgm:pt modelId="{C8CF42CD-1245-4E12-98A4-D67CEBE06EB5}">
      <dgm:prSet phldr="0" custT="1"/>
      <dgm:spPr/>
      <dgm:t>
        <a:bodyPr/>
        <a:lstStyle/>
        <a:p>
          <a:r>
            <a:rPr lang="en-US" sz="1600" dirty="0"/>
            <a:t>C language</a:t>
          </a:r>
        </a:p>
      </dgm:t>
    </dgm:pt>
    <dgm:pt modelId="{4D641612-50B6-43AB-A9D9-B680465CDF28}" type="sibTrans" cxnId="{CF11FB31-8D3B-4F39-959E-63BF3FD64E8B}">
      <dgm:prSet custT="1"/>
      <dgm:spPr/>
      <dgm:t>
        <a:bodyPr/>
        <a:lstStyle/>
        <a:p>
          <a:r>
            <a:rPr lang="en-US" sz="1800" dirty="0"/>
            <a:t>UART</a:t>
          </a:r>
        </a:p>
      </dgm:t>
    </dgm:pt>
    <dgm:pt modelId="{F8F14BC2-1B91-40E1-947D-E6A3722863F9}" type="parTrans" cxnId="{CF11FB31-8D3B-4F39-959E-63BF3FD64E8B}">
      <dgm:prSet/>
      <dgm:spPr/>
      <dgm:t>
        <a:bodyPr/>
        <a:lstStyle/>
        <a:p>
          <a:endParaRPr lang="en-US"/>
        </a:p>
      </dgm:t>
    </dgm:pt>
    <dgm:pt modelId="{0A068A84-1E8C-460E-9B87-C0BB9B14321D}">
      <dgm:prSet phldr="0" custT="1"/>
      <dgm:spPr>
        <a:gradFill rotWithShape="0">
          <a:gsLst>
            <a:gs pos="3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sz="1800" dirty="0"/>
            <a:t>SBUS</a:t>
          </a:r>
        </a:p>
      </dgm:t>
    </dgm:pt>
    <dgm:pt modelId="{796E2BA6-31B8-4F03-8380-7FCFE3B16A0E}" type="sibTrans" cxnId="{CD3596CD-AC06-4077-99F6-AE7A442ADAAA}">
      <dgm:prSet custT="1"/>
      <dgm:spPr/>
      <dgm:t>
        <a:bodyPr/>
        <a:lstStyle/>
        <a:p>
          <a:r>
            <a:rPr lang="en-US" sz="1600"/>
            <a:t>PWM</a:t>
          </a:r>
          <a:endParaRPr lang="en-US" sz="1600" dirty="0"/>
        </a:p>
      </dgm:t>
    </dgm:pt>
    <dgm:pt modelId="{55A60636-C293-49A2-BC14-93A11A5D90C8}" type="parTrans" cxnId="{CD3596CD-AC06-4077-99F6-AE7A442ADAAA}">
      <dgm:prSet/>
      <dgm:spPr/>
      <dgm:t>
        <a:bodyPr/>
        <a:lstStyle/>
        <a:p>
          <a:endParaRPr lang="en-US"/>
        </a:p>
      </dgm:t>
    </dgm:pt>
    <dgm:pt modelId="{13AA5021-D899-4910-BFB1-E127DF7182E9}">
      <dgm:prSet phldr="0" custT="1"/>
      <dgm:spPr/>
      <dgm:t>
        <a:bodyPr/>
        <a:lstStyle/>
        <a:p>
          <a:r>
            <a:rPr lang="en-US" sz="1800" dirty="0"/>
            <a:t>ADC</a:t>
          </a:r>
        </a:p>
      </dgm:t>
    </dgm:pt>
    <dgm:pt modelId="{C93A9057-F1A4-45CE-BF56-D956822088B8}" type="sibTrans" cxnId="{086BDD0D-FB11-437A-9893-3B850D91C14D}">
      <dgm:prSet custT="1"/>
      <dgm:spPr/>
      <dgm:t>
        <a:bodyPr/>
        <a:lstStyle/>
        <a:p>
          <a:r>
            <a:rPr lang="en-US" sz="2000" dirty="0"/>
            <a:t>Safety Features</a:t>
          </a:r>
        </a:p>
      </dgm:t>
    </dgm:pt>
    <dgm:pt modelId="{05727387-32BC-4986-AB1A-D5E2A9697B70}" type="parTrans" cxnId="{086BDD0D-FB11-437A-9893-3B850D91C14D}">
      <dgm:prSet/>
      <dgm:spPr/>
      <dgm:t>
        <a:bodyPr/>
        <a:lstStyle/>
        <a:p>
          <a:endParaRPr lang="en-US"/>
        </a:p>
      </dgm:t>
    </dgm:pt>
    <dgm:pt modelId="{13CE2C25-91AD-4D83-B1B5-997132864285}">
      <dgm:prSet custT="1"/>
      <dgm:spPr/>
      <dgm:t>
        <a:bodyPr/>
        <a:lstStyle/>
        <a:p>
          <a:r>
            <a:rPr lang="en-US" sz="1800" dirty="0"/>
            <a:t>PWM</a:t>
          </a:r>
        </a:p>
      </dgm:t>
    </dgm:pt>
    <dgm:pt modelId="{9AE23353-C3E2-422F-928F-A2C7C9E682D2}" type="parTrans" cxnId="{3AE6DA09-DC90-4947-93D9-1EE2030B8400}">
      <dgm:prSet/>
      <dgm:spPr/>
      <dgm:t>
        <a:bodyPr/>
        <a:lstStyle/>
        <a:p>
          <a:endParaRPr lang="en-US"/>
        </a:p>
      </dgm:t>
    </dgm:pt>
    <dgm:pt modelId="{C0FC4A41-863C-441A-8B0A-C53FF7398AF3}" type="sibTrans" cxnId="{3AE6DA09-DC90-4947-93D9-1EE2030B8400}">
      <dgm:prSet custT="1"/>
      <dgm:spPr/>
      <dgm:t>
        <a:bodyPr/>
        <a:lstStyle/>
        <a:p>
          <a:r>
            <a:rPr lang="en-US" sz="1800" dirty="0"/>
            <a:t>BL-</a:t>
          </a:r>
          <a:r>
            <a:rPr lang="en-US" sz="1800" dirty="0" err="1"/>
            <a:t>Helli</a:t>
          </a:r>
          <a:endParaRPr lang="en-US" sz="1800" dirty="0"/>
        </a:p>
      </dgm:t>
    </dgm:pt>
    <dgm:pt modelId="{9762B230-A3C2-4921-9393-AFA644E3D278}" type="pres">
      <dgm:prSet presAssocID="{B5B6B675-AFEF-4759-BBB7-6B3593305BA8}" presName="Name0" presStyleCnt="0">
        <dgm:presLayoutVars>
          <dgm:chMax/>
          <dgm:chPref/>
          <dgm:dir/>
          <dgm:animLvl val="lvl"/>
        </dgm:presLayoutVars>
      </dgm:prSet>
      <dgm:spPr/>
    </dgm:pt>
    <dgm:pt modelId="{B3B4153A-2238-49F1-938F-586E8AF4D266}" type="pres">
      <dgm:prSet presAssocID="{F9DED4FD-4180-4202-A0D4-C673FAF8ED77}" presName="composite" presStyleCnt="0"/>
      <dgm:spPr/>
    </dgm:pt>
    <dgm:pt modelId="{C630ACFA-F460-43AC-B01D-E1781E7B7E88}" type="pres">
      <dgm:prSet presAssocID="{F9DED4FD-4180-4202-A0D4-C673FAF8ED77}" presName="Parent1" presStyleLbl="node1" presStyleIdx="0" presStyleCnt="10" custLinFactX="60157" custLinFactNeighborX="100000" custLinFactNeighborY="85484">
        <dgm:presLayoutVars>
          <dgm:chMax val="1"/>
          <dgm:chPref val="1"/>
          <dgm:bulletEnabled val="1"/>
        </dgm:presLayoutVars>
      </dgm:prSet>
      <dgm:spPr/>
    </dgm:pt>
    <dgm:pt modelId="{DC7B9C8E-D21C-43A4-AD80-CDE41ABCD83F}" type="pres">
      <dgm:prSet presAssocID="{F9DED4FD-4180-4202-A0D4-C673FAF8ED77}" presName="Childtext1" presStyleLbl="revTx" presStyleIdx="0" presStyleCnt="5">
        <dgm:presLayoutVars>
          <dgm:chMax val="0"/>
          <dgm:chPref val="0"/>
          <dgm:bulletEnabled val="1"/>
        </dgm:presLayoutVars>
      </dgm:prSet>
      <dgm:spPr/>
    </dgm:pt>
    <dgm:pt modelId="{C133B324-7855-4C72-B72A-690030588C92}" type="pres">
      <dgm:prSet presAssocID="{F9DED4FD-4180-4202-A0D4-C673FAF8ED77}" presName="BalanceSpacing" presStyleCnt="0"/>
      <dgm:spPr/>
    </dgm:pt>
    <dgm:pt modelId="{C3379E04-5950-498F-AE06-4D32ED3CA7AE}" type="pres">
      <dgm:prSet presAssocID="{F9DED4FD-4180-4202-A0D4-C673FAF8ED77}" presName="BalanceSpacing1" presStyleCnt="0"/>
      <dgm:spPr/>
    </dgm:pt>
    <dgm:pt modelId="{F4D883AD-7F09-4C84-8275-EFB39090BBE4}" type="pres">
      <dgm:prSet presAssocID="{E50BC66F-A1E9-44A0-BB74-4914B5368B37}" presName="Accent1Text" presStyleLbl="node1" presStyleIdx="1" presStyleCnt="10" custLinFactX="-8823" custLinFactY="68926" custLinFactNeighborX="-100000" custLinFactNeighborY="100000"/>
      <dgm:spPr/>
    </dgm:pt>
    <dgm:pt modelId="{F2256077-07EB-4497-B79B-1A4B5F28EA81}" type="pres">
      <dgm:prSet presAssocID="{E50BC66F-A1E9-44A0-BB74-4914B5368B37}" presName="spaceBetweenRectangles" presStyleCnt="0"/>
      <dgm:spPr/>
    </dgm:pt>
    <dgm:pt modelId="{04097C26-D30B-43E9-A4FC-AA81E5522673}" type="pres">
      <dgm:prSet presAssocID="{C8CF42CD-1245-4E12-98A4-D67CEBE06EB5}" presName="composite" presStyleCnt="0"/>
      <dgm:spPr/>
    </dgm:pt>
    <dgm:pt modelId="{5802E61E-0D49-495C-88C8-4892BB3DF0B3}" type="pres">
      <dgm:prSet presAssocID="{C8CF42CD-1245-4E12-98A4-D67CEBE06EB5}" presName="Parent1" presStyleLbl="node1" presStyleIdx="2" presStyleCnt="10">
        <dgm:presLayoutVars>
          <dgm:chMax val="1"/>
          <dgm:chPref val="1"/>
          <dgm:bulletEnabled val="1"/>
        </dgm:presLayoutVars>
      </dgm:prSet>
      <dgm:spPr/>
    </dgm:pt>
    <dgm:pt modelId="{2DDBA5A3-7EEF-4EF9-ACC6-6AA96157D23B}" type="pres">
      <dgm:prSet presAssocID="{C8CF42CD-1245-4E12-98A4-D67CEBE06EB5}" presName="Childtext1" presStyleLbl="revTx" presStyleIdx="1" presStyleCnt="5">
        <dgm:presLayoutVars>
          <dgm:chMax val="0"/>
          <dgm:chPref val="0"/>
          <dgm:bulletEnabled val="1"/>
        </dgm:presLayoutVars>
      </dgm:prSet>
      <dgm:spPr/>
    </dgm:pt>
    <dgm:pt modelId="{0F5D9569-5999-4616-996F-C097EF00A7F3}" type="pres">
      <dgm:prSet presAssocID="{C8CF42CD-1245-4E12-98A4-D67CEBE06EB5}" presName="BalanceSpacing" presStyleCnt="0"/>
      <dgm:spPr/>
    </dgm:pt>
    <dgm:pt modelId="{4E16C106-5FC5-4FFF-A88C-EFCF34C8A18A}" type="pres">
      <dgm:prSet presAssocID="{C8CF42CD-1245-4E12-98A4-D67CEBE06EB5}" presName="BalanceSpacing1" presStyleCnt="0"/>
      <dgm:spPr/>
    </dgm:pt>
    <dgm:pt modelId="{A94C3C7F-3C45-43A6-9EBD-C6885E80EC0E}" type="pres">
      <dgm:prSet presAssocID="{4D641612-50B6-43AB-A9D9-B680465CDF28}" presName="Accent1Text" presStyleLbl="node1" presStyleIdx="3" presStyleCnt="10"/>
      <dgm:spPr/>
    </dgm:pt>
    <dgm:pt modelId="{15E05F2F-EB06-4B0C-8886-2AAF820E64FD}" type="pres">
      <dgm:prSet presAssocID="{4D641612-50B6-43AB-A9D9-B680465CDF28}" presName="spaceBetweenRectangles" presStyleCnt="0"/>
      <dgm:spPr/>
    </dgm:pt>
    <dgm:pt modelId="{E0FE9DC9-75E1-4358-961C-58D7320237CB}" type="pres">
      <dgm:prSet presAssocID="{0A068A84-1E8C-460E-9B87-C0BB9B14321D}" presName="composite" presStyleCnt="0"/>
      <dgm:spPr/>
    </dgm:pt>
    <dgm:pt modelId="{820E673A-9E48-4647-B6A9-5E0CA2C267C3}" type="pres">
      <dgm:prSet presAssocID="{0A068A84-1E8C-460E-9B87-C0BB9B14321D}" presName="Parent1" presStyleLbl="node1" presStyleIdx="4" presStyleCnt="10">
        <dgm:presLayoutVars>
          <dgm:chMax val="1"/>
          <dgm:chPref val="1"/>
          <dgm:bulletEnabled val="1"/>
        </dgm:presLayoutVars>
      </dgm:prSet>
      <dgm:spPr/>
    </dgm:pt>
    <dgm:pt modelId="{64A44656-9785-44A3-98E4-B29578091BEC}" type="pres">
      <dgm:prSet presAssocID="{0A068A84-1E8C-460E-9B87-C0BB9B14321D}" presName="Childtext1" presStyleLbl="revTx" presStyleIdx="2" presStyleCnt="5">
        <dgm:presLayoutVars>
          <dgm:chMax val="0"/>
          <dgm:chPref val="0"/>
          <dgm:bulletEnabled val="1"/>
        </dgm:presLayoutVars>
      </dgm:prSet>
      <dgm:spPr/>
    </dgm:pt>
    <dgm:pt modelId="{E5F25D7C-F4B1-4531-97F8-4351A8868901}" type="pres">
      <dgm:prSet presAssocID="{0A068A84-1E8C-460E-9B87-C0BB9B14321D}" presName="BalanceSpacing" presStyleCnt="0"/>
      <dgm:spPr/>
    </dgm:pt>
    <dgm:pt modelId="{01F067A1-E8B3-4668-9CAC-5A59B00595FF}" type="pres">
      <dgm:prSet presAssocID="{0A068A84-1E8C-460E-9B87-C0BB9B14321D}" presName="BalanceSpacing1" presStyleCnt="0"/>
      <dgm:spPr/>
    </dgm:pt>
    <dgm:pt modelId="{161FF47A-9B2F-478F-9FDD-792CFF94B2AF}" type="pres">
      <dgm:prSet presAssocID="{796E2BA6-31B8-4F03-8380-7FCFE3B16A0E}" presName="Accent1Text" presStyleLbl="node1" presStyleIdx="5" presStyleCnt="10"/>
      <dgm:spPr/>
    </dgm:pt>
    <dgm:pt modelId="{71014F1E-1600-4271-AE14-BE505994778F}" type="pres">
      <dgm:prSet presAssocID="{796E2BA6-31B8-4F03-8380-7FCFE3B16A0E}" presName="spaceBetweenRectangles" presStyleCnt="0"/>
      <dgm:spPr/>
    </dgm:pt>
    <dgm:pt modelId="{57CFEFF4-E708-454A-AC3B-161073FD16CE}" type="pres">
      <dgm:prSet presAssocID="{13AA5021-D899-4910-BFB1-E127DF7182E9}" presName="composite" presStyleCnt="0"/>
      <dgm:spPr/>
    </dgm:pt>
    <dgm:pt modelId="{9486E65C-F15C-4568-A6FE-DC5A3E4A6029}" type="pres">
      <dgm:prSet presAssocID="{13AA5021-D899-4910-BFB1-E127DF7182E9}" presName="Parent1" presStyleLbl="node1" presStyleIdx="6" presStyleCnt="10" custScaleX="98962" custScaleY="99848" custLinFactX="-7571" custLinFactY="-68630" custLinFactNeighborX="-100000" custLinFactNeighborY="-100000">
        <dgm:presLayoutVars>
          <dgm:chMax val="1"/>
          <dgm:chPref val="1"/>
          <dgm:bulletEnabled val="1"/>
        </dgm:presLayoutVars>
      </dgm:prSet>
      <dgm:spPr/>
    </dgm:pt>
    <dgm:pt modelId="{9EE5DF31-AAD3-43D1-9090-C0AD113AD7B2}" type="pres">
      <dgm:prSet presAssocID="{13AA5021-D899-4910-BFB1-E127DF7182E9}" presName="Childtext1" presStyleLbl="revTx" presStyleIdx="3" presStyleCnt="5">
        <dgm:presLayoutVars>
          <dgm:chMax val="0"/>
          <dgm:chPref val="0"/>
          <dgm:bulletEnabled val="1"/>
        </dgm:presLayoutVars>
      </dgm:prSet>
      <dgm:spPr/>
    </dgm:pt>
    <dgm:pt modelId="{BC772946-31C2-4338-9F18-9B9DFFA134F4}" type="pres">
      <dgm:prSet presAssocID="{13AA5021-D899-4910-BFB1-E127DF7182E9}" presName="BalanceSpacing" presStyleCnt="0"/>
      <dgm:spPr/>
    </dgm:pt>
    <dgm:pt modelId="{DB5C884E-2D57-4F72-8EA4-830C0C587A53}" type="pres">
      <dgm:prSet presAssocID="{13AA5021-D899-4910-BFB1-E127DF7182E9}" presName="BalanceSpacing1" presStyleCnt="0"/>
      <dgm:spPr/>
    </dgm:pt>
    <dgm:pt modelId="{8EA2B69B-18DF-464F-BAB3-72F1C6000391}" type="pres">
      <dgm:prSet presAssocID="{C93A9057-F1A4-45CE-BF56-D956822088B8}" presName="Accent1Text" presStyleLbl="node1" presStyleIdx="7" presStyleCnt="10" custLinFactNeighborX="53741" custLinFactNeighborY="-84820"/>
      <dgm:spPr/>
    </dgm:pt>
    <dgm:pt modelId="{9BCFD68D-95C4-466B-8078-10CA0482B52E}" type="pres">
      <dgm:prSet presAssocID="{C93A9057-F1A4-45CE-BF56-D956822088B8}" presName="spaceBetweenRectangles" presStyleCnt="0"/>
      <dgm:spPr/>
    </dgm:pt>
    <dgm:pt modelId="{D0ED8818-11C3-4E3D-8674-9500A38C5ED0}" type="pres">
      <dgm:prSet presAssocID="{13CE2C25-91AD-4D83-B1B5-997132864285}" presName="composite" presStyleCnt="0"/>
      <dgm:spPr/>
    </dgm:pt>
    <dgm:pt modelId="{B2F7B824-7D0B-4451-AB94-EB60FA1B730B}" type="pres">
      <dgm:prSet presAssocID="{13CE2C25-91AD-4D83-B1B5-997132864285}" presName="Parent1" presStyleLbl="node1" presStyleIdx="8" presStyleCnt="10" custScaleX="98962" custScaleY="99848" custLinFactX="-8942" custLinFactY="-70202" custLinFactNeighborX="-100000" custLinFactNeighborY="-100000">
        <dgm:presLayoutVars>
          <dgm:chMax val="1"/>
          <dgm:chPref val="1"/>
          <dgm:bulletEnabled val="1"/>
        </dgm:presLayoutVars>
      </dgm:prSet>
      <dgm:spPr/>
    </dgm:pt>
    <dgm:pt modelId="{9E1DA508-3574-4D3F-B99F-E0E0C073138A}" type="pres">
      <dgm:prSet presAssocID="{13CE2C25-91AD-4D83-B1B5-997132864285}" presName="Childtext1" presStyleLbl="revTx" presStyleIdx="4" presStyleCnt="5">
        <dgm:presLayoutVars>
          <dgm:chMax val="0"/>
          <dgm:chPref val="0"/>
          <dgm:bulletEnabled val="1"/>
        </dgm:presLayoutVars>
      </dgm:prSet>
      <dgm:spPr/>
    </dgm:pt>
    <dgm:pt modelId="{7D364CD8-F972-46DF-8D67-E72315AF26AE}" type="pres">
      <dgm:prSet presAssocID="{13CE2C25-91AD-4D83-B1B5-997132864285}" presName="BalanceSpacing" presStyleCnt="0"/>
      <dgm:spPr/>
    </dgm:pt>
    <dgm:pt modelId="{B937244D-5795-456C-9ADF-AFEBA1ED8028}" type="pres">
      <dgm:prSet presAssocID="{13CE2C25-91AD-4D83-B1B5-997132864285}" presName="BalanceSpacing1" presStyleCnt="0"/>
      <dgm:spPr/>
    </dgm:pt>
    <dgm:pt modelId="{3E85B47E-1332-4DD9-A359-62FCFFCC8186}" type="pres">
      <dgm:prSet presAssocID="{C0FC4A41-863C-441A-8B0A-C53FF7398AF3}" presName="Accent1Text" presStyleLbl="node1" presStyleIdx="9" presStyleCnt="10" custLinFactX="122818" custLinFactY="-69113" custLinFactNeighborX="200000" custLinFactNeighborY="-100000"/>
      <dgm:spPr/>
    </dgm:pt>
  </dgm:ptLst>
  <dgm:cxnLst>
    <dgm:cxn modelId="{F33D2306-8495-4DFB-8BE6-01FD5CEE0190}" type="presOf" srcId="{C93A9057-F1A4-45CE-BF56-D956822088B8}" destId="{8EA2B69B-18DF-464F-BAB3-72F1C6000391}" srcOrd="0" destOrd="0" presId="urn:microsoft.com/office/officeart/2008/layout/AlternatingHexagons"/>
    <dgm:cxn modelId="{3AE6DA09-DC90-4947-93D9-1EE2030B8400}" srcId="{B5B6B675-AFEF-4759-BBB7-6B3593305BA8}" destId="{13CE2C25-91AD-4D83-B1B5-997132864285}" srcOrd="4" destOrd="0" parTransId="{9AE23353-C3E2-422F-928F-A2C7C9E682D2}" sibTransId="{C0FC4A41-863C-441A-8B0A-C53FF7398AF3}"/>
    <dgm:cxn modelId="{98A0E20A-875C-4F26-B0F2-78B4267057FB}" type="presOf" srcId="{13CE2C25-91AD-4D83-B1B5-997132864285}" destId="{B2F7B824-7D0B-4451-AB94-EB60FA1B730B}" srcOrd="0" destOrd="0" presId="urn:microsoft.com/office/officeart/2008/layout/AlternatingHexagons"/>
    <dgm:cxn modelId="{086BDD0D-FB11-437A-9893-3B850D91C14D}" srcId="{B5B6B675-AFEF-4759-BBB7-6B3593305BA8}" destId="{13AA5021-D899-4910-BFB1-E127DF7182E9}" srcOrd="3" destOrd="0" parTransId="{05727387-32BC-4986-AB1A-D5E2A9697B70}" sibTransId="{C93A9057-F1A4-45CE-BF56-D956822088B8}"/>
    <dgm:cxn modelId="{43D33416-A38F-49AE-8904-6EDEB8077F6A}" type="presOf" srcId="{E50BC66F-A1E9-44A0-BB74-4914B5368B37}" destId="{F4D883AD-7F09-4C84-8275-EFB39090BBE4}" srcOrd="0" destOrd="0" presId="urn:microsoft.com/office/officeart/2008/layout/AlternatingHexagons"/>
    <dgm:cxn modelId="{CF11FB31-8D3B-4F39-959E-63BF3FD64E8B}" srcId="{B5B6B675-AFEF-4759-BBB7-6B3593305BA8}" destId="{C8CF42CD-1245-4E12-98A4-D67CEBE06EB5}" srcOrd="1" destOrd="0" parTransId="{F8F14BC2-1B91-40E1-947D-E6A3722863F9}" sibTransId="{4D641612-50B6-43AB-A9D9-B680465CDF28}"/>
    <dgm:cxn modelId="{DEC3E938-ABA4-4C67-8ACF-0439A2E51920}" type="presOf" srcId="{C8CF42CD-1245-4E12-98A4-D67CEBE06EB5}" destId="{5802E61E-0D49-495C-88C8-4892BB3DF0B3}" srcOrd="0" destOrd="0" presId="urn:microsoft.com/office/officeart/2008/layout/AlternatingHexagons"/>
    <dgm:cxn modelId="{BD9F265C-44AE-4E84-B847-F216A509CF9C}" type="presOf" srcId="{C0FC4A41-863C-441A-8B0A-C53FF7398AF3}" destId="{3E85B47E-1332-4DD9-A359-62FCFFCC8186}" srcOrd="0" destOrd="0" presId="urn:microsoft.com/office/officeart/2008/layout/AlternatingHexagons"/>
    <dgm:cxn modelId="{4C8C4447-E467-4DCE-8B2C-34DDEDDAD576}" type="presOf" srcId="{13AA5021-D899-4910-BFB1-E127DF7182E9}" destId="{9486E65C-F15C-4568-A6FE-DC5A3E4A6029}" srcOrd="0" destOrd="0" presId="urn:microsoft.com/office/officeart/2008/layout/AlternatingHexagons"/>
    <dgm:cxn modelId="{833CB57D-548E-43DE-9276-501E9DF56257}" type="presOf" srcId="{4D641612-50B6-43AB-A9D9-B680465CDF28}" destId="{A94C3C7F-3C45-43A6-9EBD-C6885E80EC0E}" srcOrd="0" destOrd="0" presId="urn:microsoft.com/office/officeart/2008/layout/AlternatingHexagons"/>
    <dgm:cxn modelId="{1FD147BE-64DE-459D-82B9-71FE59201795}" type="presOf" srcId="{796E2BA6-31B8-4F03-8380-7FCFE3B16A0E}" destId="{161FF47A-9B2F-478F-9FDD-792CFF94B2AF}" srcOrd="0" destOrd="0" presId="urn:microsoft.com/office/officeart/2008/layout/AlternatingHexagons"/>
    <dgm:cxn modelId="{373006C0-C4D1-4903-88D8-49C94D4C86FA}" srcId="{B5B6B675-AFEF-4759-BBB7-6B3593305BA8}" destId="{F9DED4FD-4180-4202-A0D4-C673FAF8ED77}" srcOrd="0" destOrd="0" parTransId="{2E38E2E1-C202-4C92-9539-723C9DF652D8}" sibTransId="{E50BC66F-A1E9-44A0-BB74-4914B5368B37}"/>
    <dgm:cxn modelId="{CD3596CD-AC06-4077-99F6-AE7A442ADAAA}" srcId="{B5B6B675-AFEF-4759-BBB7-6B3593305BA8}" destId="{0A068A84-1E8C-460E-9B87-C0BB9B14321D}" srcOrd="2" destOrd="0" parTransId="{55A60636-C293-49A2-BC14-93A11A5D90C8}" sibTransId="{796E2BA6-31B8-4F03-8380-7FCFE3B16A0E}"/>
    <dgm:cxn modelId="{12229CEE-5DA1-42BC-81FB-E3F3DF9485EB}" type="presOf" srcId="{0A068A84-1E8C-460E-9B87-C0BB9B14321D}" destId="{820E673A-9E48-4647-B6A9-5E0CA2C267C3}" srcOrd="0" destOrd="0" presId="urn:microsoft.com/office/officeart/2008/layout/AlternatingHexagons"/>
    <dgm:cxn modelId="{B0ED87F1-8C45-4832-8221-BB4010EA8009}" type="presOf" srcId="{B5B6B675-AFEF-4759-BBB7-6B3593305BA8}" destId="{9762B230-A3C2-4921-9393-AFA644E3D278}" srcOrd="0" destOrd="0" presId="urn:microsoft.com/office/officeart/2008/layout/AlternatingHexagons"/>
    <dgm:cxn modelId="{E4FE32FB-B7BE-412D-8693-1E1508FE2D6E}" type="presOf" srcId="{F9DED4FD-4180-4202-A0D4-C673FAF8ED77}" destId="{C630ACFA-F460-43AC-B01D-E1781E7B7E88}" srcOrd="0" destOrd="0" presId="urn:microsoft.com/office/officeart/2008/layout/AlternatingHexagons"/>
    <dgm:cxn modelId="{82AD3A2A-4FCF-4CBE-B008-B4BECBB85CF8}" type="presParOf" srcId="{9762B230-A3C2-4921-9393-AFA644E3D278}" destId="{B3B4153A-2238-49F1-938F-586E8AF4D266}" srcOrd="0" destOrd="0" presId="urn:microsoft.com/office/officeart/2008/layout/AlternatingHexagons"/>
    <dgm:cxn modelId="{BE34D5F5-8EF3-4224-B1D2-267BE4BE34BF}" type="presParOf" srcId="{B3B4153A-2238-49F1-938F-586E8AF4D266}" destId="{C630ACFA-F460-43AC-B01D-E1781E7B7E88}" srcOrd="0" destOrd="0" presId="urn:microsoft.com/office/officeart/2008/layout/AlternatingHexagons"/>
    <dgm:cxn modelId="{5095E552-51D0-4D87-8E40-E045AFE6F793}" type="presParOf" srcId="{B3B4153A-2238-49F1-938F-586E8AF4D266}" destId="{DC7B9C8E-D21C-43A4-AD80-CDE41ABCD83F}" srcOrd="1" destOrd="0" presId="urn:microsoft.com/office/officeart/2008/layout/AlternatingHexagons"/>
    <dgm:cxn modelId="{57207999-57E8-4320-ABEF-3C794AB1A614}" type="presParOf" srcId="{B3B4153A-2238-49F1-938F-586E8AF4D266}" destId="{C133B324-7855-4C72-B72A-690030588C92}" srcOrd="2" destOrd="0" presId="urn:microsoft.com/office/officeart/2008/layout/AlternatingHexagons"/>
    <dgm:cxn modelId="{40AE9029-5064-4C0A-AF42-93A00BEEF0D8}" type="presParOf" srcId="{B3B4153A-2238-49F1-938F-586E8AF4D266}" destId="{C3379E04-5950-498F-AE06-4D32ED3CA7AE}" srcOrd="3" destOrd="0" presId="urn:microsoft.com/office/officeart/2008/layout/AlternatingHexagons"/>
    <dgm:cxn modelId="{E224FC4A-685D-430B-9440-7E599AEFFDA5}" type="presParOf" srcId="{B3B4153A-2238-49F1-938F-586E8AF4D266}" destId="{F4D883AD-7F09-4C84-8275-EFB39090BBE4}" srcOrd="4" destOrd="0" presId="urn:microsoft.com/office/officeart/2008/layout/AlternatingHexagons"/>
    <dgm:cxn modelId="{D84B86AF-D702-4C82-8ACE-6E0A89AECD84}" type="presParOf" srcId="{9762B230-A3C2-4921-9393-AFA644E3D278}" destId="{F2256077-07EB-4497-B79B-1A4B5F28EA81}" srcOrd="1" destOrd="0" presId="urn:microsoft.com/office/officeart/2008/layout/AlternatingHexagons"/>
    <dgm:cxn modelId="{6BA9E31F-CEA7-4EF9-A886-0A43ED80A3B4}" type="presParOf" srcId="{9762B230-A3C2-4921-9393-AFA644E3D278}" destId="{04097C26-D30B-43E9-A4FC-AA81E5522673}" srcOrd="2" destOrd="0" presId="urn:microsoft.com/office/officeart/2008/layout/AlternatingHexagons"/>
    <dgm:cxn modelId="{107DB422-3F93-42DE-B814-C841CEAF85FB}" type="presParOf" srcId="{04097C26-D30B-43E9-A4FC-AA81E5522673}" destId="{5802E61E-0D49-495C-88C8-4892BB3DF0B3}" srcOrd="0" destOrd="0" presId="urn:microsoft.com/office/officeart/2008/layout/AlternatingHexagons"/>
    <dgm:cxn modelId="{F8A21631-8FAC-4FEC-883B-F1CDB3DC0902}" type="presParOf" srcId="{04097C26-D30B-43E9-A4FC-AA81E5522673}" destId="{2DDBA5A3-7EEF-4EF9-ACC6-6AA96157D23B}" srcOrd="1" destOrd="0" presId="urn:microsoft.com/office/officeart/2008/layout/AlternatingHexagons"/>
    <dgm:cxn modelId="{6F757F3D-9A13-42B5-897F-C1B7AE9FDA6A}" type="presParOf" srcId="{04097C26-D30B-43E9-A4FC-AA81E5522673}" destId="{0F5D9569-5999-4616-996F-C097EF00A7F3}" srcOrd="2" destOrd="0" presId="urn:microsoft.com/office/officeart/2008/layout/AlternatingHexagons"/>
    <dgm:cxn modelId="{798058A1-A991-46F0-8276-59C2AB9717E8}" type="presParOf" srcId="{04097C26-D30B-43E9-A4FC-AA81E5522673}" destId="{4E16C106-5FC5-4FFF-A88C-EFCF34C8A18A}" srcOrd="3" destOrd="0" presId="urn:microsoft.com/office/officeart/2008/layout/AlternatingHexagons"/>
    <dgm:cxn modelId="{0AB89AB2-CFB5-4A65-9C46-C457B901F88E}" type="presParOf" srcId="{04097C26-D30B-43E9-A4FC-AA81E5522673}" destId="{A94C3C7F-3C45-43A6-9EBD-C6885E80EC0E}" srcOrd="4" destOrd="0" presId="urn:microsoft.com/office/officeart/2008/layout/AlternatingHexagons"/>
    <dgm:cxn modelId="{9F355A2E-951F-4D69-949F-36CB2A15833B}" type="presParOf" srcId="{9762B230-A3C2-4921-9393-AFA644E3D278}" destId="{15E05F2F-EB06-4B0C-8886-2AAF820E64FD}" srcOrd="3" destOrd="0" presId="urn:microsoft.com/office/officeart/2008/layout/AlternatingHexagons"/>
    <dgm:cxn modelId="{655DEDBF-9C3F-43AD-B948-4A9A0DFE24BC}" type="presParOf" srcId="{9762B230-A3C2-4921-9393-AFA644E3D278}" destId="{E0FE9DC9-75E1-4358-961C-58D7320237CB}" srcOrd="4" destOrd="0" presId="urn:microsoft.com/office/officeart/2008/layout/AlternatingHexagons"/>
    <dgm:cxn modelId="{FE338931-D371-4F52-85BF-788FB18B6FAB}" type="presParOf" srcId="{E0FE9DC9-75E1-4358-961C-58D7320237CB}" destId="{820E673A-9E48-4647-B6A9-5E0CA2C267C3}" srcOrd="0" destOrd="0" presId="urn:microsoft.com/office/officeart/2008/layout/AlternatingHexagons"/>
    <dgm:cxn modelId="{2FF9D3EC-6F2F-4F36-9755-1B75CD0F24CA}" type="presParOf" srcId="{E0FE9DC9-75E1-4358-961C-58D7320237CB}" destId="{64A44656-9785-44A3-98E4-B29578091BEC}" srcOrd="1" destOrd="0" presId="urn:microsoft.com/office/officeart/2008/layout/AlternatingHexagons"/>
    <dgm:cxn modelId="{DF77CC57-55CF-4A8B-8701-56083EDDF486}" type="presParOf" srcId="{E0FE9DC9-75E1-4358-961C-58D7320237CB}" destId="{E5F25D7C-F4B1-4531-97F8-4351A8868901}" srcOrd="2" destOrd="0" presId="urn:microsoft.com/office/officeart/2008/layout/AlternatingHexagons"/>
    <dgm:cxn modelId="{A07526F3-FC35-445E-8268-C167AC4E53EB}" type="presParOf" srcId="{E0FE9DC9-75E1-4358-961C-58D7320237CB}" destId="{01F067A1-E8B3-4668-9CAC-5A59B00595FF}" srcOrd="3" destOrd="0" presId="urn:microsoft.com/office/officeart/2008/layout/AlternatingHexagons"/>
    <dgm:cxn modelId="{ED5342C1-2285-4ADF-BC50-639E92167B2F}" type="presParOf" srcId="{E0FE9DC9-75E1-4358-961C-58D7320237CB}" destId="{161FF47A-9B2F-478F-9FDD-792CFF94B2AF}" srcOrd="4" destOrd="0" presId="urn:microsoft.com/office/officeart/2008/layout/AlternatingHexagons"/>
    <dgm:cxn modelId="{EA62876C-0807-4539-847F-95AB5210FA4A}" type="presParOf" srcId="{9762B230-A3C2-4921-9393-AFA644E3D278}" destId="{71014F1E-1600-4271-AE14-BE505994778F}" srcOrd="5" destOrd="0" presId="urn:microsoft.com/office/officeart/2008/layout/AlternatingHexagons"/>
    <dgm:cxn modelId="{BF2562DE-19C3-48BF-8517-FC616CEF4414}" type="presParOf" srcId="{9762B230-A3C2-4921-9393-AFA644E3D278}" destId="{57CFEFF4-E708-454A-AC3B-161073FD16CE}" srcOrd="6" destOrd="0" presId="urn:microsoft.com/office/officeart/2008/layout/AlternatingHexagons"/>
    <dgm:cxn modelId="{2A4294DF-A8C3-45A8-9911-649B1C180E15}" type="presParOf" srcId="{57CFEFF4-E708-454A-AC3B-161073FD16CE}" destId="{9486E65C-F15C-4568-A6FE-DC5A3E4A6029}" srcOrd="0" destOrd="0" presId="urn:microsoft.com/office/officeart/2008/layout/AlternatingHexagons"/>
    <dgm:cxn modelId="{6E9140C6-C155-494E-ADF3-404A7D4A7DF5}" type="presParOf" srcId="{57CFEFF4-E708-454A-AC3B-161073FD16CE}" destId="{9EE5DF31-AAD3-43D1-9090-C0AD113AD7B2}" srcOrd="1" destOrd="0" presId="urn:microsoft.com/office/officeart/2008/layout/AlternatingHexagons"/>
    <dgm:cxn modelId="{6DB944F8-0FFD-48E1-AA25-CAA5A5E83467}" type="presParOf" srcId="{57CFEFF4-E708-454A-AC3B-161073FD16CE}" destId="{BC772946-31C2-4338-9F18-9B9DFFA134F4}" srcOrd="2" destOrd="0" presId="urn:microsoft.com/office/officeart/2008/layout/AlternatingHexagons"/>
    <dgm:cxn modelId="{279BFCC1-3C3C-4361-8F4E-72EF3BB032E8}" type="presParOf" srcId="{57CFEFF4-E708-454A-AC3B-161073FD16CE}" destId="{DB5C884E-2D57-4F72-8EA4-830C0C587A53}" srcOrd="3" destOrd="0" presId="urn:microsoft.com/office/officeart/2008/layout/AlternatingHexagons"/>
    <dgm:cxn modelId="{12FF48E0-8C3F-4A18-80E8-27269E4E3570}" type="presParOf" srcId="{57CFEFF4-E708-454A-AC3B-161073FD16CE}" destId="{8EA2B69B-18DF-464F-BAB3-72F1C6000391}" srcOrd="4" destOrd="0" presId="urn:microsoft.com/office/officeart/2008/layout/AlternatingHexagons"/>
    <dgm:cxn modelId="{42F70171-AEFC-44ED-B3CA-D5D58E559924}" type="presParOf" srcId="{9762B230-A3C2-4921-9393-AFA644E3D278}" destId="{9BCFD68D-95C4-466B-8078-10CA0482B52E}" srcOrd="7" destOrd="0" presId="urn:microsoft.com/office/officeart/2008/layout/AlternatingHexagons"/>
    <dgm:cxn modelId="{2310F18F-9C56-45B1-A0B2-A1D3B966A5C6}" type="presParOf" srcId="{9762B230-A3C2-4921-9393-AFA644E3D278}" destId="{D0ED8818-11C3-4E3D-8674-9500A38C5ED0}" srcOrd="8" destOrd="0" presId="urn:microsoft.com/office/officeart/2008/layout/AlternatingHexagons"/>
    <dgm:cxn modelId="{C87C9107-9954-4C11-AD37-BBBB6B48D482}" type="presParOf" srcId="{D0ED8818-11C3-4E3D-8674-9500A38C5ED0}" destId="{B2F7B824-7D0B-4451-AB94-EB60FA1B730B}" srcOrd="0" destOrd="0" presId="urn:microsoft.com/office/officeart/2008/layout/AlternatingHexagons"/>
    <dgm:cxn modelId="{25B0C681-FEA5-45D8-9207-8E0ED4485963}" type="presParOf" srcId="{D0ED8818-11C3-4E3D-8674-9500A38C5ED0}" destId="{9E1DA508-3574-4D3F-B99F-E0E0C073138A}" srcOrd="1" destOrd="0" presId="urn:microsoft.com/office/officeart/2008/layout/AlternatingHexagons"/>
    <dgm:cxn modelId="{E1A779C7-957F-416C-A4ED-BCAAB61829F9}" type="presParOf" srcId="{D0ED8818-11C3-4E3D-8674-9500A38C5ED0}" destId="{7D364CD8-F972-46DF-8D67-E72315AF26AE}" srcOrd="2" destOrd="0" presId="urn:microsoft.com/office/officeart/2008/layout/AlternatingHexagons"/>
    <dgm:cxn modelId="{058EFC36-54B8-4260-88E9-7595DF030BCD}" type="presParOf" srcId="{D0ED8818-11C3-4E3D-8674-9500A38C5ED0}" destId="{B937244D-5795-456C-9ADF-AFEBA1ED8028}" srcOrd="3" destOrd="0" presId="urn:microsoft.com/office/officeart/2008/layout/AlternatingHexagons"/>
    <dgm:cxn modelId="{0A8247AD-14C4-47BE-8195-5BD795972860}" type="presParOf" srcId="{D0ED8818-11C3-4E3D-8674-9500A38C5ED0}" destId="{3E85B47E-1332-4DD9-A359-62FCFFCC8186}"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FA51D-1BF1-48D2-8678-74E0B018671B}">
      <dsp:nvSpPr>
        <dsp:cNvPr id="0" name=""/>
        <dsp:cNvSpPr/>
      </dsp:nvSpPr>
      <dsp:spPr>
        <a:xfrm>
          <a:off x="699451" y="203005"/>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0E2094-5F72-4E20-A6FD-B9FC78522108}">
      <dsp:nvSpPr>
        <dsp:cNvPr id="0" name=""/>
        <dsp:cNvSpPr/>
      </dsp:nvSpPr>
      <dsp:spPr>
        <a:xfrm>
          <a:off x="1108951" y="612505"/>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BD44AD-4EC7-43E0-A6B0-316E1FB4EC54}">
      <dsp:nvSpPr>
        <dsp:cNvPr id="0" name=""/>
        <dsp:cNvSpPr/>
      </dsp:nvSpPr>
      <dsp:spPr>
        <a:xfrm>
          <a:off x="154275" y="2228005"/>
          <a:ext cx="28695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rtl="0">
            <a:lnSpc>
              <a:spcPct val="100000"/>
            </a:lnSpc>
            <a:spcBef>
              <a:spcPct val="0"/>
            </a:spcBef>
            <a:spcAft>
              <a:spcPct val="35000"/>
            </a:spcAft>
            <a:buNone/>
            <a:defRPr cap="all"/>
          </a:pPr>
          <a:r>
            <a:rPr lang="en-US" sz="3200" kern="1200" dirty="0">
              <a:latin typeface="+mn-lt"/>
            </a:rPr>
            <a:t>PWM TIMERS</a:t>
          </a:r>
        </a:p>
      </dsp:txBody>
      <dsp:txXfrm>
        <a:off x="154275" y="2228005"/>
        <a:ext cx="2869570" cy="720000"/>
      </dsp:txXfrm>
    </dsp:sp>
    <dsp:sp modelId="{AD391168-2538-4EE2-8DFF-AC6D8FD39F27}">
      <dsp:nvSpPr>
        <dsp:cNvPr id="0" name=""/>
        <dsp:cNvSpPr/>
      </dsp:nvSpPr>
      <dsp:spPr>
        <a:xfrm>
          <a:off x="4431329" y="192975"/>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1578E-6A4E-4E15-AD1E-4745360DE3D1}">
      <dsp:nvSpPr>
        <dsp:cNvPr id="0" name=""/>
        <dsp:cNvSpPr/>
      </dsp:nvSpPr>
      <dsp:spPr>
        <a:xfrm>
          <a:off x="4840828" y="635073"/>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AC3BFE-2E61-41EB-B253-C8216ACF6EBD}">
      <dsp:nvSpPr>
        <dsp:cNvPr id="0" name=""/>
        <dsp:cNvSpPr/>
      </dsp:nvSpPr>
      <dsp:spPr>
        <a:xfrm>
          <a:off x="3871595" y="2223267"/>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a:t>OS Timers</a:t>
          </a:r>
        </a:p>
      </dsp:txBody>
      <dsp:txXfrm>
        <a:off x="3871595" y="2223267"/>
        <a:ext cx="3150000" cy="720000"/>
      </dsp:txXfrm>
    </dsp:sp>
    <dsp:sp modelId="{43654094-B5B7-4B03-BED6-A93A19F11218}">
      <dsp:nvSpPr>
        <dsp:cNvPr id="0" name=""/>
        <dsp:cNvSpPr/>
      </dsp:nvSpPr>
      <dsp:spPr>
        <a:xfrm>
          <a:off x="8101951" y="203005"/>
          <a:ext cx="1921500" cy="19215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5F32322B-AF14-4A0B-B9BF-CEAA4CBDFE63}">
      <dsp:nvSpPr>
        <dsp:cNvPr id="0" name=""/>
        <dsp:cNvSpPr/>
      </dsp:nvSpPr>
      <dsp:spPr>
        <a:xfrm>
          <a:off x="8511451" y="612505"/>
          <a:ext cx="1102500" cy="1102500"/>
        </a:xfrm>
        <a:prstGeom prst="rect">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8AF8F2-7046-4F96-BAEA-3FE1E694FFD3}">
      <dsp:nvSpPr>
        <dsp:cNvPr id="0" name=""/>
        <dsp:cNvSpPr/>
      </dsp:nvSpPr>
      <dsp:spPr>
        <a:xfrm>
          <a:off x="7476140" y="2138941"/>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a:t>Mutex</a:t>
          </a:r>
          <a:r>
            <a:rPr lang="en-US" sz="4000" kern="1200" dirty="0"/>
            <a:t> </a:t>
          </a:r>
        </a:p>
      </dsp:txBody>
      <dsp:txXfrm>
        <a:off x="7476140" y="2138941"/>
        <a:ext cx="31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D4CAD-5683-4067-AFDB-DA61A0129CA1}">
      <dsp:nvSpPr>
        <dsp:cNvPr id="0" name=""/>
        <dsp:cNvSpPr/>
      </dsp:nvSpPr>
      <dsp:spPr>
        <a:xfrm>
          <a:off x="2311500" y="150818"/>
          <a:ext cx="2196000" cy="2196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05EBD-D45D-49A0-8296-C156B865ED67}">
      <dsp:nvSpPr>
        <dsp:cNvPr id="0" name=""/>
        <dsp:cNvSpPr/>
      </dsp:nvSpPr>
      <dsp:spPr>
        <a:xfrm>
          <a:off x="2779500" y="61881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7E6F61-FDAD-43D0-9A7A-A058AD082892}">
      <dsp:nvSpPr>
        <dsp:cNvPr id="0" name=""/>
        <dsp:cNvSpPr/>
      </dsp:nvSpPr>
      <dsp:spPr>
        <a:xfrm>
          <a:off x="1609500" y="303081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The Project is mostly done</a:t>
          </a:r>
        </a:p>
      </dsp:txBody>
      <dsp:txXfrm>
        <a:off x="1609500" y="3030819"/>
        <a:ext cx="3600000" cy="720000"/>
      </dsp:txXfrm>
    </dsp:sp>
    <dsp:sp modelId="{455F4E5D-B4CA-47BC-9AB4-59A2945D5321}">
      <dsp:nvSpPr>
        <dsp:cNvPr id="0" name=""/>
        <dsp:cNvSpPr/>
      </dsp:nvSpPr>
      <dsp:spPr>
        <a:xfrm>
          <a:off x="6541500" y="150818"/>
          <a:ext cx="2196000" cy="2196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63DFB-18A7-4041-A814-2167FE34B7EA}">
      <dsp:nvSpPr>
        <dsp:cNvPr id="0" name=""/>
        <dsp:cNvSpPr/>
      </dsp:nvSpPr>
      <dsp:spPr>
        <a:xfrm>
          <a:off x="7009500" y="61881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E4AA57-FE05-433E-A84E-DD3205EBB6FE}">
      <dsp:nvSpPr>
        <dsp:cNvPr id="0" name=""/>
        <dsp:cNvSpPr/>
      </dsp:nvSpPr>
      <dsp:spPr>
        <a:xfrm>
          <a:off x="5839500" y="303081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A few throttle issues </a:t>
          </a:r>
        </a:p>
      </dsp:txBody>
      <dsp:txXfrm>
        <a:off x="5839500" y="3030819"/>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0ACFA-F460-43AC-B01D-E1781E7B7E88}">
      <dsp:nvSpPr>
        <dsp:cNvPr id="0" name=""/>
        <dsp:cNvSpPr/>
      </dsp:nvSpPr>
      <dsp:spPr>
        <a:xfrm rot="5400000">
          <a:off x="8754757" y="1635344"/>
          <a:ext cx="1776472" cy="1545531"/>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Task MGMT</a:t>
          </a:r>
        </a:p>
      </dsp:txBody>
      <dsp:txXfrm rot="-5400000">
        <a:off x="9111072" y="1796708"/>
        <a:ext cx="1063841" cy="1222804"/>
      </dsp:txXfrm>
    </dsp:sp>
    <dsp:sp modelId="{DC7B9C8E-D21C-43A4-AD80-CDE41ABCD83F}">
      <dsp:nvSpPr>
        <dsp:cNvPr id="0" name=""/>
        <dsp:cNvSpPr/>
      </dsp:nvSpPr>
      <dsp:spPr>
        <a:xfrm>
          <a:off x="7987381" y="356567"/>
          <a:ext cx="1982543" cy="1065883"/>
        </a:xfrm>
        <a:prstGeom prst="rect">
          <a:avLst/>
        </a:prstGeom>
        <a:noFill/>
        <a:ln>
          <a:noFill/>
        </a:ln>
        <a:effectLst/>
      </dsp:spPr>
      <dsp:style>
        <a:lnRef idx="0">
          <a:scrgbClr r="0" g="0" b="0"/>
        </a:lnRef>
        <a:fillRef idx="0">
          <a:scrgbClr r="0" g="0" b="0"/>
        </a:fillRef>
        <a:effectRef idx="0">
          <a:scrgbClr r="0" g="0" b="0"/>
        </a:effectRef>
        <a:fontRef idx="minor"/>
      </dsp:style>
    </dsp:sp>
    <dsp:sp modelId="{F4D883AD-7F09-4C84-8275-EFB39090BBE4}">
      <dsp:nvSpPr>
        <dsp:cNvPr id="0" name=""/>
        <dsp:cNvSpPr/>
      </dsp:nvSpPr>
      <dsp:spPr>
        <a:xfrm rot="5400000">
          <a:off x="2928413" y="3117668"/>
          <a:ext cx="1776472" cy="1545531"/>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DMA</a:t>
          </a:r>
        </a:p>
      </dsp:txBody>
      <dsp:txXfrm rot="-5400000">
        <a:off x="3284728" y="3279032"/>
        <a:ext cx="1063841" cy="1222804"/>
      </dsp:txXfrm>
    </dsp:sp>
    <dsp:sp modelId="{5802E61E-0D49-495C-88C8-4892BB3DF0B3}">
      <dsp:nvSpPr>
        <dsp:cNvPr id="0" name=""/>
        <dsp:cNvSpPr/>
      </dsp:nvSpPr>
      <dsp:spPr>
        <a:xfrm rot="5400000">
          <a:off x="5441696" y="1624614"/>
          <a:ext cx="1776472" cy="1545531"/>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 language</a:t>
          </a:r>
        </a:p>
      </dsp:txBody>
      <dsp:txXfrm rot="-5400000">
        <a:off x="5798011" y="1785978"/>
        <a:ext cx="1063841" cy="1222804"/>
      </dsp:txXfrm>
    </dsp:sp>
    <dsp:sp modelId="{2DDBA5A3-7EEF-4EF9-ACC6-6AA96157D23B}">
      <dsp:nvSpPr>
        <dsp:cNvPr id="0" name=""/>
        <dsp:cNvSpPr/>
      </dsp:nvSpPr>
      <dsp:spPr>
        <a:xfrm>
          <a:off x="3574623" y="1864438"/>
          <a:ext cx="1918590" cy="1065883"/>
        </a:xfrm>
        <a:prstGeom prst="rect">
          <a:avLst/>
        </a:prstGeom>
        <a:noFill/>
        <a:ln>
          <a:noFill/>
        </a:ln>
        <a:effectLst/>
      </dsp:spPr>
      <dsp:style>
        <a:lnRef idx="0">
          <a:scrgbClr r="0" g="0" b="0"/>
        </a:lnRef>
        <a:fillRef idx="0">
          <a:scrgbClr r="0" g="0" b="0"/>
        </a:fillRef>
        <a:effectRef idx="0">
          <a:scrgbClr r="0" g="0" b="0"/>
        </a:effectRef>
        <a:fontRef idx="minor"/>
      </dsp:style>
    </dsp:sp>
    <dsp:sp modelId="{A94C3C7F-3C45-43A6-9EBD-C6885E80EC0E}">
      <dsp:nvSpPr>
        <dsp:cNvPr id="0" name=""/>
        <dsp:cNvSpPr/>
      </dsp:nvSpPr>
      <dsp:spPr>
        <a:xfrm rot="5400000">
          <a:off x="7110870" y="1624614"/>
          <a:ext cx="1776472" cy="1545531"/>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UART</a:t>
          </a:r>
        </a:p>
      </dsp:txBody>
      <dsp:txXfrm rot="-5400000">
        <a:off x="7467185" y="1785978"/>
        <a:ext cx="1063841" cy="1222804"/>
      </dsp:txXfrm>
    </dsp:sp>
    <dsp:sp modelId="{820E673A-9E48-4647-B6A9-5E0CA2C267C3}">
      <dsp:nvSpPr>
        <dsp:cNvPr id="0" name=""/>
        <dsp:cNvSpPr/>
      </dsp:nvSpPr>
      <dsp:spPr>
        <a:xfrm rot="5400000">
          <a:off x="6279480" y="3132484"/>
          <a:ext cx="1776472" cy="1545531"/>
        </a:xfrm>
        <a:prstGeom prst="hexagon">
          <a:avLst>
            <a:gd name="adj" fmla="val 25000"/>
            <a:gd name="vf" fmla="val 115470"/>
          </a:avLst>
        </a:prstGeom>
        <a:gradFill rotWithShape="0">
          <a:gsLst>
            <a:gs pos="300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SBUS</a:t>
          </a:r>
        </a:p>
      </dsp:txBody>
      <dsp:txXfrm rot="-5400000">
        <a:off x="6635795" y="3293848"/>
        <a:ext cx="1063841" cy="1222804"/>
      </dsp:txXfrm>
    </dsp:sp>
    <dsp:sp modelId="{64A44656-9785-44A3-98E4-B29578091BEC}">
      <dsp:nvSpPr>
        <dsp:cNvPr id="0" name=""/>
        <dsp:cNvSpPr/>
      </dsp:nvSpPr>
      <dsp:spPr>
        <a:xfrm>
          <a:off x="7987381" y="3372308"/>
          <a:ext cx="1982543" cy="1065883"/>
        </a:xfrm>
        <a:prstGeom prst="rect">
          <a:avLst/>
        </a:prstGeom>
        <a:noFill/>
        <a:ln>
          <a:noFill/>
        </a:ln>
        <a:effectLst/>
      </dsp:spPr>
      <dsp:style>
        <a:lnRef idx="0">
          <a:scrgbClr r="0" g="0" b="0"/>
        </a:lnRef>
        <a:fillRef idx="0">
          <a:scrgbClr r="0" g="0" b="0"/>
        </a:fillRef>
        <a:effectRef idx="0">
          <a:scrgbClr r="0" g="0" b="0"/>
        </a:effectRef>
        <a:fontRef idx="minor"/>
      </dsp:style>
    </dsp:sp>
    <dsp:sp modelId="{161FF47A-9B2F-478F-9FDD-792CFF94B2AF}">
      <dsp:nvSpPr>
        <dsp:cNvPr id="0" name=""/>
        <dsp:cNvSpPr/>
      </dsp:nvSpPr>
      <dsp:spPr>
        <a:xfrm rot="5400000">
          <a:off x="4610307" y="3132484"/>
          <a:ext cx="1776472" cy="1545531"/>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a:t>PWM</a:t>
          </a:r>
          <a:endParaRPr lang="en-US" sz="1600" kern="1200" dirty="0"/>
        </a:p>
      </dsp:txBody>
      <dsp:txXfrm rot="-5400000">
        <a:off x="4966622" y="3293848"/>
        <a:ext cx="1063841" cy="1222804"/>
      </dsp:txXfrm>
    </dsp:sp>
    <dsp:sp modelId="{9486E65C-F15C-4568-A6FE-DC5A3E4A6029}">
      <dsp:nvSpPr>
        <dsp:cNvPr id="0" name=""/>
        <dsp:cNvSpPr/>
      </dsp:nvSpPr>
      <dsp:spPr>
        <a:xfrm rot="5400000">
          <a:off x="3780502" y="1652709"/>
          <a:ext cx="1773772" cy="152948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ADC</a:t>
          </a:r>
        </a:p>
      </dsp:txBody>
      <dsp:txXfrm rot="-5400000">
        <a:off x="4140005" y="1805839"/>
        <a:ext cx="1054766" cy="1223228"/>
      </dsp:txXfrm>
    </dsp:sp>
    <dsp:sp modelId="{9EE5DF31-AAD3-43D1-9090-C0AD113AD7B2}">
      <dsp:nvSpPr>
        <dsp:cNvPr id="0" name=""/>
        <dsp:cNvSpPr/>
      </dsp:nvSpPr>
      <dsp:spPr>
        <a:xfrm>
          <a:off x="3574623" y="4880178"/>
          <a:ext cx="1918590" cy="1065883"/>
        </a:xfrm>
        <a:prstGeom prst="rect">
          <a:avLst/>
        </a:prstGeom>
        <a:noFill/>
        <a:ln>
          <a:noFill/>
        </a:ln>
        <a:effectLst/>
      </dsp:spPr>
      <dsp:style>
        <a:lnRef idx="0">
          <a:scrgbClr r="0" g="0" b="0"/>
        </a:lnRef>
        <a:fillRef idx="0">
          <a:scrgbClr r="0" g="0" b="0"/>
        </a:fillRef>
        <a:effectRef idx="0">
          <a:scrgbClr r="0" g="0" b="0"/>
        </a:effectRef>
        <a:fontRef idx="minor"/>
      </dsp:style>
    </dsp:sp>
    <dsp:sp modelId="{8EA2B69B-18DF-464F-BAB3-72F1C6000391}">
      <dsp:nvSpPr>
        <dsp:cNvPr id="0" name=""/>
        <dsp:cNvSpPr/>
      </dsp:nvSpPr>
      <dsp:spPr>
        <a:xfrm rot="5400000">
          <a:off x="7941454" y="3133550"/>
          <a:ext cx="1776472" cy="1545531"/>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Safety Features</a:t>
          </a:r>
        </a:p>
      </dsp:txBody>
      <dsp:txXfrm rot="-5400000">
        <a:off x="8297769" y="3294914"/>
        <a:ext cx="1063841" cy="1222804"/>
      </dsp:txXfrm>
    </dsp:sp>
    <dsp:sp modelId="{B2F7B824-7D0B-4451-AB94-EB60FA1B730B}">
      <dsp:nvSpPr>
        <dsp:cNvPr id="0" name=""/>
        <dsp:cNvSpPr/>
      </dsp:nvSpPr>
      <dsp:spPr>
        <a:xfrm rot="5400000">
          <a:off x="4597098" y="3132653"/>
          <a:ext cx="1773772" cy="152948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PWM</a:t>
          </a:r>
        </a:p>
      </dsp:txBody>
      <dsp:txXfrm rot="-5400000">
        <a:off x="4956601" y="3285783"/>
        <a:ext cx="1054766" cy="1223228"/>
      </dsp:txXfrm>
    </dsp:sp>
    <dsp:sp modelId="{9E1DA508-3574-4D3F-B99F-E0E0C073138A}">
      <dsp:nvSpPr>
        <dsp:cNvPr id="0" name=""/>
        <dsp:cNvSpPr/>
      </dsp:nvSpPr>
      <dsp:spPr>
        <a:xfrm>
          <a:off x="7987381" y="6388048"/>
          <a:ext cx="1982543" cy="1065883"/>
        </a:xfrm>
        <a:prstGeom prst="rect">
          <a:avLst/>
        </a:prstGeom>
        <a:noFill/>
        <a:ln>
          <a:noFill/>
        </a:ln>
        <a:effectLst/>
      </dsp:spPr>
      <dsp:style>
        <a:lnRef idx="0">
          <a:scrgbClr r="0" g="0" b="0"/>
        </a:lnRef>
        <a:fillRef idx="0">
          <a:scrgbClr r="0" g="0" b="0"/>
        </a:fillRef>
        <a:effectRef idx="0">
          <a:scrgbClr r="0" g="0" b="0"/>
        </a:effectRef>
        <a:fontRef idx="minor"/>
      </dsp:style>
    </dsp:sp>
    <dsp:sp modelId="{3E85B47E-1332-4DD9-A359-62FCFFCC8186}">
      <dsp:nvSpPr>
        <dsp:cNvPr id="0" name=""/>
        <dsp:cNvSpPr/>
      </dsp:nvSpPr>
      <dsp:spPr>
        <a:xfrm rot="5400000">
          <a:off x="9599560" y="3143978"/>
          <a:ext cx="1776472" cy="1545531"/>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BL-</a:t>
          </a:r>
          <a:r>
            <a:rPr lang="en-US" sz="1800" kern="1200" dirty="0" err="1"/>
            <a:t>Helli</a:t>
          </a:r>
          <a:endParaRPr lang="en-US" sz="1800" kern="1200" dirty="0"/>
        </a:p>
      </dsp:txBody>
      <dsp:txXfrm rot="-5400000">
        <a:off x="9955875" y="3305342"/>
        <a:ext cx="1063841" cy="122280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5/17/2022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1536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5/17/2022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79642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5/17/2022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51603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5/17/2022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31334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5/17/2022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2120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5/17/2022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230795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5/17/2022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066314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5/17/2022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7580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5/17/2022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0723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5/17/2022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3691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5/17/2022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045577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5/17/2022</a:t>
            </a:fld>
            <a:endParaRPr lang="en-US"/>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16481756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54" r:id="rId6"/>
    <p:sldLayoutId id="2147483750" r:id="rId7"/>
    <p:sldLayoutId id="2147483751" r:id="rId8"/>
    <p:sldLayoutId id="2147483752" r:id="rId9"/>
    <p:sldLayoutId id="2147483753" r:id="rId10"/>
    <p:sldLayoutId id="2147483755"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A close-up of a pile of colorful folders&#10;&#10;Description automatically generated with low confidence">
            <a:extLst>
              <a:ext uri="{FF2B5EF4-FFF2-40B4-BE49-F238E27FC236}">
                <a16:creationId xmlns:a16="http://schemas.microsoft.com/office/drawing/2014/main" id="{AB135B1C-32BD-C3AD-D765-7107E92CB4B2}"/>
              </a:ext>
            </a:extLst>
          </p:cNvPr>
          <p:cNvPicPr>
            <a:picLocks noChangeAspect="1"/>
          </p:cNvPicPr>
          <p:nvPr/>
        </p:nvPicPr>
        <p:blipFill rotWithShape="1">
          <a:blip r:embed="rId2">
            <a:alphaModFix amt="93000"/>
            <a:extLst>
              <a:ext uri="{BEBA8EAE-BF5A-486C-A8C5-ECC9F3942E4B}">
                <a14:imgProps xmlns:a14="http://schemas.microsoft.com/office/drawing/2010/main">
                  <a14:imgLayer r:embed="rId3">
                    <a14:imgEffect>
                      <a14:brightnessContrast bright="-60000"/>
                    </a14:imgEffect>
                  </a14:imgLayer>
                </a14:imgProps>
              </a:ext>
            </a:extLst>
          </a:blip>
          <a:srcRect t="8840" b="6877"/>
          <a:stretch/>
        </p:blipFill>
        <p:spPr>
          <a:xfrm>
            <a:off x="9" y="-1119"/>
            <a:ext cx="12191982" cy="6859119"/>
          </a:xfrm>
          <a:prstGeom prst="rect">
            <a:avLst/>
          </a:prstGeom>
          <a:effectLst/>
        </p:spPr>
      </p:pic>
      <p:sp>
        <p:nvSpPr>
          <p:cNvPr id="24" name="Rectangle 23">
            <a:extLst>
              <a:ext uri="{FF2B5EF4-FFF2-40B4-BE49-F238E27FC236}">
                <a16:creationId xmlns:a16="http://schemas.microsoft.com/office/drawing/2014/main" id="{C6C3E48C-655A-4982-8E73-7FB0D9E65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 y="3307170"/>
            <a:ext cx="12191982" cy="3558767"/>
          </a:xfrm>
          <a:prstGeom prst="rect">
            <a:avLst/>
          </a:prstGeom>
          <a:gradFill>
            <a:gsLst>
              <a:gs pos="89000">
                <a:srgbClr val="000000">
                  <a:alpha val="0"/>
                </a:srgbClr>
              </a:gs>
              <a:gs pos="0">
                <a:schemeClr val="tx1"/>
              </a:gs>
              <a:gs pos="56000">
                <a:srgbClr val="000000">
                  <a:alpha val="26000"/>
                </a:srgbClr>
              </a:gs>
              <a:gs pos="14000">
                <a:srgbClr val="000000">
                  <a:alpha val="37000"/>
                </a:srgbClr>
              </a:gs>
              <a:gs pos="0">
                <a:srgbClr val="000000">
                  <a:alpha val="2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783308" y="2838734"/>
            <a:ext cx="8625385" cy="2729554"/>
          </a:xfrm>
        </p:spPr>
        <p:txBody>
          <a:bodyPr>
            <a:normAutofit/>
          </a:bodyPr>
          <a:lstStyle/>
          <a:p>
            <a:r>
              <a:rPr lang="en-US" sz="4800">
                <a:solidFill>
                  <a:srgbClr val="FFFFFF"/>
                </a:solidFill>
                <a:latin typeface="+mn-lt"/>
                <a:cs typeface="Calibri Light"/>
              </a:rPr>
              <a:t>RC CAR</a:t>
            </a:r>
            <a:endParaRPr lang="en-US" sz="4800">
              <a:solidFill>
                <a:srgbClr val="FFFFFF"/>
              </a:solidFill>
              <a:latin typeface="+mn-lt"/>
            </a:endParaRPr>
          </a:p>
        </p:txBody>
      </p:sp>
      <p:sp>
        <p:nvSpPr>
          <p:cNvPr id="3" name="Subtitle 2"/>
          <p:cNvSpPr>
            <a:spLocks noGrp="1"/>
          </p:cNvSpPr>
          <p:nvPr>
            <p:ph type="subTitle" idx="1"/>
          </p:nvPr>
        </p:nvSpPr>
        <p:spPr>
          <a:xfrm>
            <a:off x="2559608" y="5644910"/>
            <a:ext cx="7072783" cy="811373"/>
          </a:xfrm>
        </p:spPr>
        <p:txBody>
          <a:bodyPr vert="horz" lIns="91440" tIns="45720" rIns="91440" bIns="45720" rtlCol="0">
            <a:noAutofit/>
          </a:bodyPr>
          <a:lstStyle/>
          <a:p>
            <a:pPr>
              <a:lnSpc>
                <a:spcPct val="140000"/>
              </a:lnSpc>
            </a:pPr>
            <a:r>
              <a:rPr lang="en-US" sz="2000">
                <a:solidFill>
                  <a:srgbClr val="FFFFFF"/>
                </a:solidFill>
                <a:cs typeface="Calibri"/>
              </a:rPr>
              <a:t>The Mighty Robots</a:t>
            </a:r>
          </a:p>
          <a:p>
            <a:pPr>
              <a:lnSpc>
                <a:spcPct val="140000"/>
              </a:lnSpc>
            </a:pPr>
            <a:r>
              <a:rPr lang="en-US" sz="2000">
                <a:solidFill>
                  <a:srgbClr val="FFFFFF"/>
                </a:solidFill>
                <a:cs typeface="Calibri"/>
              </a:rPr>
              <a:t>Sam H, James M, and Cameron Y </a:t>
            </a:r>
          </a:p>
        </p:txBody>
      </p:sp>
      <p:pic>
        <p:nvPicPr>
          <p:cNvPr id="21" name="Picture 20" descr="A picture containing floor, indoor&#10;&#10;Description automatically generated">
            <a:extLst>
              <a:ext uri="{FF2B5EF4-FFF2-40B4-BE49-F238E27FC236}">
                <a16:creationId xmlns:a16="http://schemas.microsoft.com/office/drawing/2014/main" id="{2CEBF575-935E-A34E-0025-CC34CE4A03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49" t="1283" r="2749" b="1283"/>
          <a:stretch/>
        </p:blipFill>
        <p:spPr>
          <a:xfrm>
            <a:off x="4022079" y="459540"/>
            <a:ext cx="4147840" cy="392014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contourClr>
              <a:srgbClr val="333333"/>
            </a:contourClr>
          </a:sp3d>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931D5533-7373-940A-6A80-AAFC83CEBF2C}"/>
              </a:ext>
            </a:extLst>
          </p:cNvPr>
          <p:cNvGraphicFramePr>
            <a:graphicFrameLocks noGrp="1"/>
          </p:cNvGraphicFramePr>
          <p:nvPr>
            <p:ph idx="1"/>
            <p:extLst>
              <p:ext uri="{D42A27DB-BD31-4B8C-83A1-F6EECF244321}">
                <p14:modId xmlns:p14="http://schemas.microsoft.com/office/powerpoint/2010/main" val="273997619"/>
              </p:ext>
            </p:extLst>
          </p:nvPr>
        </p:nvGraphicFramePr>
        <p:xfrm>
          <a:off x="-1162050" y="1124268"/>
          <a:ext cx="13544549" cy="7810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321C20D7-9B40-BC13-7B37-8EF3E79F5963}"/>
              </a:ext>
            </a:extLst>
          </p:cNvPr>
          <p:cNvSpPr>
            <a:spLocks noGrp="1"/>
          </p:cNvSpPr>
          <p:nvPr>
            <p:ph type="title"/>
          </p:nvPr>
        </p:nvSpPr>
        <p:spPr/>
        <p:txBody>
          <a:bodyPr/>
          <a:lstStyle/>
          <a:p>
            <a:pPr algn="ctr"/>
            <a:r>
              <a:rPr lang="en-US" dirty="0"/>
              <a:t> What we learned</a:t>
            </a:r>
          </a:p>
        </p:txBody>
      </p:sp>
    </p:spTree>
    <p:extLst>
      <p:ext uri="{BB962C8B-B14F-4D97-AF65-F5344CB8AC3E}">
        <p14:creationId xmlns:p14="http://schemas.microsoft.com/office/powerpoint/2010/main" val="1277288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20516_183516">
            <a:hlinkClick r:id="" action="ppaction://media"/>
            <a:extLst>
              <a:ext uri="{FF2B5EF4-FFF2-40B4-BE49-F238E27FC236}">
                <a16:creationId xmlns:a16="http://schemas.microsoft.com/office/drawing/2014/main" id="{2F317CB5-92D2-7CA5-B757-F732F2070B38}"/>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9000" contrast="11000"/>
          </a:blip>
          <a:stretch>
            <a:fillRect/>
          </a:stretch>
        </p:blipFill>
        <p:spPr>
          <a:xfrm>
            <a:off x="0" y="-34725"/>
            <a:ext cx="12192000" cy="6858000"/>
          </a:xfrm>
          <a:prstGeom prst="rect">
            <a:avLst/>
          </a:prstGeom>
          <a:effectLst>
            <a:outerShdw blurRad="50800" dist="50800" dir="5400000" algn="ctr" rotWithShape="0">
              <a:srgbClr val="000000">
                <a:alpha val="1000"/>
              </a:srgbClr>
            </a:outerShdw>
          </a:effectLst>
        </p:spPr>
      </p:pic>
      <p:sp>
        <p:nvSpPr>
          <p:cNvPr id="5" name="TextBox 4">
            <a:extLst>
              <a:ext uri="{FF2B5EF4-FFF2-40B4-BE49-F238E27FC236}">
                <a16:creationId xmlns:a16="http://schemas.microsoft.com/office/drawing/2014/main" id="{A048EFAA-BFF1-A2D7-E0C0-B1D2D10841E1}"/>
              </a:ext>
            </a:extLst>
          </p:cNvPr>
          <p:cNvSpPr txBox="1"/>
          <p:nvPr/>
        </p:nvSpPr>
        <p:spPr>
          <a:xfrm>
            <a:off x="858455" y="324091"/>
            <a:ext cx="10475089" cy="1323439"/>
          </a:xfrm>
          <a:prstGeom prst="rect">
            <a:avLst/>
          </a:prstGeom>
          <a:noFill/>
        </p:spPr>
        <p:txBody>
          <a:bodyPr wrap="square" rtlCol="0">
            <a:spAutoFit/>
          </a:bodyPr>
          <a:lstStyle/>
          <a:p>
            <a:r>
              <a:rPr lang="en-US" sz="8000" dirty="0">
                <a:solidFill>
                  <a:schemeClr val="bg1"/>
                </a:solidFill>
                <a:latin typeface="+mj-lt"/>
              </a:rPr>
              <a:t>Have a good summer</a:t>
            </a:r>
          </a:p>
        </p:txBody>
      </p:sp>
    </p:spTree>
    <p:extLst>
      <p:ext uri="{BB962C8B-B14F-4D97-AF65-F5344CB8AC3E}">
        <p14:creationId xmlns:p14="http://schemas.microsoft.com/office/powerpoint/2010/main" val="302744163"/>
      </p:ext>
    </p:extLst>
  </p:cSld>
  <p:clrMapOvr>
    <a:masterClrMapping/>
  </p:clrMapOvr>
  <mc:AlternateContent xmlns:mc="http://schemas.openxmlformats.org/markup-compatibility/2006">
    <mc:Choice xmlns:p14="http://schemas.microsoft.com/office/powerpoint/2010/main" Requires="p14">
      <p:transition spd="slow" p14:dur="2000" advTm="5865"/>
    </mc:Choice>
    <mc:Fallback>
      <p:transition spd="slow" advTm="5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5" name="Rectangle 294">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EC2268EF-1ED3-4797-8355-F5078CB18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76300"/>
            <a:ext cx="10775021" cy="51152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23BC2-4FBE-E158-A65A-6EEE76EFD290}"/>
              </a:ext>
            </a:extLst>
          </p:cNvPr>
          <p:cNvSpPr>
            <a:spLocks noGrp="1"/>
          </p:cNvSpPr>
          <p:nvPr>
            <p:ph type="title"/>
          </p:nvPr>
        </p:nvSpPr>
        <p:spPr>
          <a:xfrm>
            <a:off x="1335954" y="1165965"/>
            <a:ext cx="8579011" cy="1164425"/>
          </a:xfrm>
        </p:spPr>
        <p:txBody>
          <a:bodyPr>
            <a:normAutofit/>
          </a:bodyPr>
          <a:lstStyle/>
          <a:p>
            <a:r>
              <a:rPr lang="en-US" dirty="0">
                <a:latin typeface="+mn-lt"/>
              </a:rPr>
              <a:t>Overview</a:t>
            </a:r>
          </a:p>
        </p:txBody>
      </p:sp>
      <p:sp>
        <p:nvSpPr>
          <p:cNvPr id="3" name="Content Placeholder 2">
            <a:extLst>
              <a:ext uri="{FF2B5EF4-FFF2-40B4-BE49-F238E27FC236}">
                <a16:creationId xmlns:a16="http://schemas.microsoft.com/office/drawing/2014/main" id="{1F0587EF-F0FE-2E32-15B4-15ED9A5A72BE}"/>
              </a:ext>
            </a:extLst>
          </p:cNvPr>
          <p:cNvSpPr>
            <a:spLocks noGrp="1"/>
          </p:cNvSpPr>
          <p:nvPr>
            <p:ph idx="1"/>
          </p:nvPr>
        </p:nvSpPr>
        <p:spPr>
          <a:xfrm>
            <a:off x="2292824" y="2638477"/>
            <a:ext cx="7622141" cy="3031364"/>
          </a:xfrm>
        </p:spPr>
        <p:txBody>
          <a:bodyPr vert="horz" lIns="91440" tIns="45720" rIns="91440" bIns="45720" rtlCol="0">
            <a:normAutofit/>
          </a:bodyPr>
          <a:lstStyle/>
          <a:p>
            <a:pPr marL="0" indent="0">
              <a:buNone/>
            </a:pPr>
            <a:r>
              <a:rPr lang="en-US" dirty="0"/>
              <a:t>We chose to make a remote-controlled car using drone equipment and our knowledge of embedded programming so that the RC car can be controlled by four motors that can go either forwards, backwards, left or right. </a:t>
            </a:r>
            <a:endParaRPr lang="en-US"/>
          </a:p>
        </p:txBody>
      </p:sp>
      <p:grpSp>
        <p:nvGrpSpPr>
          <p:cNvPr id="299" name="Group 298">
            <a:extLst>
              <a:ext uri="{FF2B5EF4-FFF2-40B4-BE49-F238E27FC236}">
                <a16:creationId xmlns:a16="http://schemas.microsoft.com/office/drawing/2014/main" id="{60756232-7BA9-4CEA-9C9D-67E53C91B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16220" y="31138"/>
            <a:ext cx="521147" cy="6782575"/>
            <a:chOff x="11016220" y="-64032"/>
            <a:chExt cx="521147" cy="6858421"/>
          </a:xfrm>
          <a:solidFill>
            <a:schemeClr val="bg2">
              <a:lumMod val="90000"/>
            </a:schemeClr>
          </a:solidFill>
        </p:grpSpPr>
        <p:sp>
          <p:nvSpPr>
            <p:cNvPr id="300" name="Freeform 6">
              <a:extLst>
                <a:ext uri="{FF2B5EF4-FFF2-40B4-BE49-F238E27FC236}">
                  <a16:creationId xmlns:a16="http://schemas.microsoft.com/office/drawing/2014/main" id="{7BEB0739-EF74-4D95-80D7-4173F5B980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417" y="3978357"/>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05">
              <a:extLst>
                <a:ext uri="{FF2B5EF4-FFF2-40B4-BE49-F238E27FC236}">
                  <a16:creationId xmlns:a16="http://schemas.microsoft.com/office/drawing/2014/main" id="{783B7BCE-EE41-439B-B505-CCE4A75EA5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0403" y="1918333"/>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06">
              <a:extLst>
                <a:ext uri="{FF2B5EF4-FFF2-40B4-BE49-F238E27FC236}">
                  <a16:creationId xmlns:a16="http://schemas.microsoft.com/office/drawing/2014/main" id="{3C74358B-9A47-45F3-8386-A5618A504A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040" y="5254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07">
              <a:extLst>
                <a:ext uri="{FF2B5EF4-FFF2-40B4-BE49-F238E27FC236}">
                  <a16:creationId xmlns:a16="http://schemas.microsoft.com/office/drawing/2014/main" id="{99DE0B49-D1D7-4B06-9F02-E82BAD335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805" y="22054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08">
              <a:extLst>
                <a:ext uri="{FF2B5EF4-FFF2-40B4-BE49-F238E27FC236}">
                  <a16:creationId xmlns:a16="http://schemas.microsoft.com/office/drawing/2014/main" id="{3E40A68B-6E09-47B3-B503-187E6DB05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1" y="1135299"/>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09">
              <a:extLst>
                <a:ext uri="{FF2B5EF4-FFF2-40B4-BE49-F238E27FC236}">
                  <a16:creationId xmlns:a16="http://schemas.microsoft.com/office/drawing/2014/main" id="{D689A519-2610-420E-A0A9-969BFF67BB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0908" y="163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10">
              <a:extLst>
                <a:ext uri="{FF2B5EF4-FFF2-40B4-BE49-F238E27FC236}">
                  <a16:creationId xmlns:a16="http://schemas.microsoft.com/office/drawing/2014/main" id="{6FBC6584-911F-4264-B473-D2BF131653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7764" y="2776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11">
              <a:extLst>
                <a:ext uri="{FF2B5EF4-FFF2-40B4-BE49-F238E27FC236}">
                  <a16:creationId xmlns:a16="http://schemas.microsoft.com/office/drawing/2014/main" id="{43BA3088-9071-4CB5-AA87-D26ADA6A01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8963" y="136511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12">
              <a:extLst>
                <a:ext uri="{FF2B5EF4-FFF2-40B4-BE49-F238E27FC236}">
                  <a16:creationId xmlns:a16="http://schemas.microsoft.com/office/drawing/2014/main" id="{036754A1-5FF1-4DAF-865F-51A8F732D4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8466" y="8464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22">
              <a:extLst>
                <a:ext uri="{FF2B5EF4-FFF2-40B4-BE49-F238E27FC236}">
                  <a16:creationId xmlns:a16="http://schemas.microsoft.com/office/drawing/2014/main" id="{3113C36F-F2C1-4AEF-907E-B011FC7DFB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1027" y="15726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23">
              <a:extLst>
                <a:ext uri="{FF2B5EF4-FFF2-40B4-BE49-F238E27FC236}">
                  <a16:creationId xmlns:a16="http://schemas.microsoft.com/office/drawing/2014/main" id="{05297B79-2217-4E20-ADCE-55A99DFC2E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9476" y="1500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30">
              <a:extLst>
                <a:ext uri="{FF2B5EF4-FFF2-40B4-BE49-F238E27FC236}">
                  <a16:creationId xmlns:a16="http://schemas.microsoft.com/office/drawing/2014/main" id="{CDFBCAF2-7156-47B5-B4CD-4C9A6B0C57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2697" y="4392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31">
              <a:extLst>
                <a:ext uri="{FF2B5EF4-FFF2-40B4-BE49-F238E27FC236}">
                  <a16:creationId xmlns:a16="http://schemas.microsoft.com/office/drawing/2014/main" id="{6141C6ED-A205-4582-B2B7-28AEFFCE9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6515" y="99425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32">
              <a:extLst>
                <a:ext uri="{FF2B5EF4-FFF2-40B4-BE49-F238E27FC236}">
                  <a16:creationId xmlns:a16="http://schemas.microsoft.com/office/drawing/2014/main" id="{45D98E0C-835E-42DB-8E99-55F88B5D39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8170" y="187389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34">
              <a:extLst>
                <a:ext uri="{FF2B5EF4-FFF2-40B4-BE49-F238E27FC236}">
                  <a16:creationId xmlns:a16="http://schemas.microsoft.com/office/drawing/2014/main" id="{C1A190CA-579E-475F-A682-AE831D0B62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318" y="200578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35">
              <a:extLst>
                <a:ext uri="{FF2B5EF4-FFF2-40B4-BE49-F238E27FC236}">
                  <a16:creationId xmlns:a16="http://schemas.microsoft.com/office/drawing/2014/main" id="{95752704-828A-4BF6-9D5B-7EE272F3C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3854" y="76460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41">
              <a:extLst>
                <a:ext uri="{FF2B5EF4-FFF2-40B4-BE49-F238E27FC236}">
                  <a16:creationId xmlns:a16="http://schemas.microsoft.com/office/drawing/2014/main" id="{1DDC7947-4F4F-4B68-8A9A-5B08914D36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8602" y="114885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91">
              <a:extLst>
                <a:ext uri="{FF2B5EF4-FFF2-40B4-BE49-F238E27FC236}">
                  <a16:creationId xmlns:a16="http://schemas.microsoft.com/office/drawing/2014/main" id="{F9B6A847-04BE-4DA2-9766-403B52C533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9223" y="2700472"/>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92">
              <a:extLst>
                <a:ext uri="{FF2B5EF4-FFF2-40B4-BE49-F238E27FC236}">
                  <a16:creationId xmlns:a16="http://schemas.microsoft.com/office/drawing/2014/main" id="{E0120860-FA73-465D-98A8-0A80630A7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8263" y="235689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93">
              <a:extLst>
                <a:ext uri="{FF2B5EF4-FFF2-40B4-BE49-F238E27FC236}">
                  <a16:creationId xmlns:a16="http://schemas.microsoft.com/office/drawing/2014/main" id="{73B154EA-FA98-4BA2-B207-56A75AF5F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7765" y="328527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94">
              <a:extLst>
                <a:ext uri="{FF2B5EF4-FFF2-40B4-BE49-F238E27FC236}">
                  <a16:creationId xmlns:a16="http://schemas.microsoft.com/office/drawing/2014/main" id="{CD9D9A2E-D334-4FF7-AE1B-3C73FF7355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71" y="530384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95">
              <a:extLst>
                <a:ext uri="{FF2B5EF4-FFF2-40B4-BE49-F238E27FC236}">
                  <a16:creationId xmlns:a16="http://schemas.microsoft.com/office/drawing/2014/main" id="{C3CEB375-641F-4ACA-BFE8-15BCE9CFB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1222" y="299225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96">
              <a:extLst>
                <a:ext uri="{FF2B5EF4-FFF2-40B4-BE49-F238E27FC236}">
                  <a16:creationId xmlns:a16="http://schemas.microsoft.com/office/drawing/2014/main" id="{64C2C2DC-ADC8-45C1-9176-0BE21158B3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6608" y="3511815"/>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97">
              <a:extLst>
                <a:ext uri="{FF2B5EF4-FFF2-40B4-BE49-F238E27FC236}">
                  <a16:creationId xmlns:a16="http://schemas.microsoft.com/office/drawing/2014/main" id="{6DC6FE9E-EE79-4AAD-B79F-D1320F972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95920" y="47206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98">
              <a:extLst>
                <a:ext uri="{FF2B5EF4-FFF2-40B4-BE49-F238E27FC236}">
                  <a16:creationId xmlns:a16="http://schemas.microsoft.com/office/drawing/2014/main" id="{4A065DC5-0B08-4188-9CAC-C782BE3346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8405" y="4202207"/>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99">
              <a:extLst>
                <a:ext uri="{FF2B5EF4-FFF2-40B4-BE49-F238E27FC236}">
                  <a16:creationId xmlns:a16="http://schemas.microsoft.com/office/drawing/2014/main" id="{77933EC7-7607-4F9B-8946-946926844C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81300" y="4410065"/>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100">
              <a:extLst>
                <a:ext uri="{FF2B5EF4-FFF2-40B4-BE49-F238E27FC236}">
                  <a16:creationId xmlns:a16="http://schemas.microsoft.com/office/drawing/2014/main" id="{98A0955A-87AB-4E27-A4EB-390D5A9973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0809" y="383064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101">
              <a:extLst>
                <a:ext uri="{FF2B5EF4-FFF2-40B4-BE49-F238E27FC236}">
                  <a16:creationId xmlns:a16="http://schemas.microsoft.com/office/drawing/2014/main" id="{D0D3E081-021C-476C-A0B4-025460A08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26" y="5038854"/>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102">
              <a:extLst>
                <a:ext uri="{FF2B5EF4-FFF2-40B4-BE49-F238E27FC236}">
                  <a16:creationId xmlns:a16="http://schemas.microsoft.com/office/drawing/2014/main" id="{73D4B676-80A8-44CB-A417-17AF4DE19D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1705" y="5599239"/>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103">
              <a:extLst>
                <a:ext uri="{FF2B5EF4-FFF2-40B4-BE49-F238E27FC236}">
                  <a16:creationId xmlns:a16="http://schemas.microsoft.com/office/drawing/2014/main" id="{B0210B7F-84AA-41BE-87D2-9F5260010C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14613" y="5869661"/>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104">
              <a:extLst>
                <a:ext uri="{FF2B5EF4-FFF2-40B4-BE49-F238E27FC236}">
                  <a16:creationId xmlns:a16="http://schemas.microsoft.com/office/drawing/2014/main" id="{17B17F87-1255-4200-A4C5-1F8661A386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0073" y="240057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113">
              <a:extLst>
                <a:ext uri="{FF2B5EF4-FFF2-40B4-BE49-F238E27FC236}">
                  <a16:creationId xmlns:a16="http://schemas.microsoft.com/office/drawing/2014/main" id="{D55CF0FB-1894-4689-808C-524F20F21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414" y="4788492"/>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14">
              <a:extLst>
                <a:ext uri="{FF2B5EF4-FFF2-40B4-BE49-F238E27FC236}">
                  <a16:creationId xmlns:a16="http://schemas.microsoft.com/office/drawing/2014/main" id="{6D672041-E9F6-41CA-8F94-8F92F4F523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4818" y="355480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115">
              <a:extLst>
                <a:ext uri="{FF2B5EF4-FFF2-40B4-BE49-F238E27FC236}">
                  <a16:creationId xmlns:a16="http://schemas.microsoft.com/office/drawing/2014/main" id="{F2980BBB-6C11-4661-B664-64A509E79A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9105" y="42176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17">
              <a:extLst>
                <a:ext uri="{FF2B5EF4-FFF2-40B4-BE49-F238E27FC236}">
                  <a16:creationId xmlns:a16="http://schemas.microsoft.com/office/drawing/2014/main" id="{74418F40-0BE6-45C5-A622-A4EC9ECC7C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6422" y="591334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18">
              <a:extLst>
                <a:ext uri="{FF2B5EF4-FFF2-40B4-BE49-F238E27FC236}">
                  <a16:creationId xmlns:a16="http://schemas.microsoft.com/office/drawing/2014/main" id="{689670C9-875E-4A8F-8485-379483869D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838" y="649102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119">
              <a:extLst>
                <a:ext uri="{FF2B5EF4-FFF2-40B4-BE49-F238E27FC236}">
                  <a16:creationId xmlns:a16="http://schemas.microsoft.com/office/drawing/2014/main" id="{B73F6F9B-7042-48A0-8AAB-CFD4AE104C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2512" y="622265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20">
              <a:extLst>
                <a:ext uri="{FF2B5EF4-FFF2-40B4-BE49-F238E27FC236}">
                  <a16:creationId xmlns:a16="http://schemas.microsoft.com/office/drawing/2014/main" id="{D9922668-2B6F-4226-BEBD-91DBE7EBF8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9747" y="379537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21">
              <a:extLst>
                <a:ext uri="{FF2B5EF4-FFF2-40B4-BE49-F238E27FC236}">
                  <a16:creationId xmlns:a16="http://schemas.microsoft.com/office/drawing/2014/main" id="{25E4C9F4-6F2B-48AB-A99B-392DE5473A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8038" y="3572831"/>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25">
              <a:extLst>
                <a:ext uri="{FF2B5EF4-FFF2-40B4-BE49-F238E27FC236}">
                  <a16:creationId xmlns:a16="http://schemas.microsoft.com/office/drawing/2014/main" id="{65715319-1FF9-45E8-9E9A-C674AF42E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0134" y="2371010"/>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26">
              <a:extLst>
                <a:ext uri="{FF2B5EF4-FFF2-40B4-BE49-F238E27FC236}">
                  <a16:creationId xmlns:a16="http://schemas.microsoft.com/office/drawing/2014/main" id="{12649F26-7CDE-4DB8-83B3-EF3782AD08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8368" y="322299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127">
              <a:extLst>
                <a:ext uri="{FF2B5EF4-FFF2-40B4-BE49-F238E27FC236}">
                  <a16:creationId xmlns:a16="http://schemas.microsoft.com/office/drawing/2014/main" id="{2FE4021B-DAF2-4374-BA57-A349243422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5458" y="41906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128">
              <a:extLst>
                <a:ext uri="{FF2B5EF4-FFF2-40B4-BE49-F238E27FC236}">
                  <a16:creationId xmlns:a16="http://schemas.microsoft.com/office/drawing/2014/main" id="{DF5BAFBB-6EF3-4AB2-AEB6-101F5E93BD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5704" y="2715183"/>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129">
              <a:extLst>
                <a:ext uri="{FF2B5EF4-FFF2-40B4-BE49-F238E27FC236}">
                  <a16:creationId xmlns:a16="http://schemas.microsoft.com/office/drawing/2014/main" id="{237BBB0E-5E66-4455-9E38-5A7A576FA9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1781" y="4655893"/>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133">
              <a:extLst>
                <a:ext uri="{FF2B5EF4-FFF2-40B4-BE49-F238E27FC236}">
                  <a16:creationId xmlns:a16="http://schemas.microsoft.com/office/drawing/2014/main" id="{F3737C72-7122-4969-90DB-9F1A2A2E7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2609" y="4461880"/>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136">
              <a:extLst>
                <a:ext uri="{FF2B5EF4-FFF2-40B4-BE49-F238E27FC236}">
                  <a16:creationId xmlns:a16="http://schemas.microsoft.com/office/drawing/2014/main" id="{E0471B7E-606B-4DF6-97A3-C86A230047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0748" y="5571356"/>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37">
              <a:extLst>
                <a:ext uri="{FF2B5EF4-FFF2-40B4-BE49-F238E27FC236}">
                  <a16:creationId xmlns:a16="http://schemas.microsoft.com/office/drawing/2014/main" id="{90E27B31-5A24-46EB-85BE-DC5C886BC1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5243" y="522148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138">
              <a:extLst>
                <a:ext uri="{FF2B5EF4-FFF2-40B4-BE49-F238E27FC236}">
                  <a16:creationId xmlns:a16="http://schemas.microsoft.com/office/drawing/2014/main" id="{2EDC5D7B-EB07-447D-B76E-A07A6632D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45012" y="4971400"/>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39">
              <a:extLst>
                <a:ext uri="{FF2B5EF4-FFF2-40B4-BE49-F238E27FC236}">
                  <a16:creationId xmlns:a16="http://schemas.microsoft.com/office/drawing/2014/main" id="{BC74D79F-6756-4F06-A0F5-DC43209C53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27758" y="6495514"/>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40">
              <a:extLst>
                <a:ext uri="{FF2B5EF4-FFF2-40B4-BE49-F238E27FC236}">
                  <a16:creationId xmlns:a16="http://schemas.microsoft.com/office/drawing/2014/main" id="{2210FDBB-A853-4414-A030-69E1F42955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6905" y="295211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142">
              <a:extLst>
                <a:ext uri="{FF2B5EF4-FFF2-40B4-BE49-F238E27FC236}">
                  <a16:creationId xmlns:a16="http://schemas.microsoft.com/office/drawing/2014/main" id="{9AAC29D9-EC94-4008-824A-E1F0F2187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2171" y="4701063"/>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143">
              <a:extLst>
                <a:ext uri="{FF2B5EF4-FFF2-40B4-BE49-F238E27FC236}">
                  <a16:creationId xmlns:a16="http://schemas.microsoft.com/office/drawing/2014/main" id="{8B39C842-398E-4937-A696-BFFC3860B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3664" y="5750749"/>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144">
              <a:extLst>
                <a:ext uri="{FF2B5EF4-FFF2-40B4-BE49-F238E27FC236}">
                  <a16:creationId xmlns:a16="http://schemas.microsoft.com/office/drawing/2014/main" id="{7088F78F-878E-460B-87EC-BA3BF1B546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90617" y="602332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145">
              <a:extLst>
                <a:ext uri="{FF2B5EF4-FFF2-40B4-BE49-F238E27FC236}">
                  <a16:creationId xmlns:a16="http://schemas.microsoft.com/office/drawing/2014/main" id="{63E026E2-AE0E-499A-A8FA-39274DFB0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6927" y="623499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8">
              <a:extLst>
                <a:ext uri="{FF2B5EF4-FFF2-40B4-BE49-F238E27FC236}">
                  <a16:creationId xmlns:a16="http://schemas.microsoft.com/office/drawing/2014/main" id="{550BA48D-6442-47A4-95D9-5C452FF888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3470" y="66847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8">
              <a:extLst>
                <a:ext uri="{FF2B5EF4-FFF2-40B4-BE49-F238E27FC236}">
                  <a16:creationId xmlns:a16="http://schemas.microsoft.com/office/drawing/2014/main" id="{06EF15E3-76AB-4075-B334-94FD017C56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3521" y="334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106">
              <a:extLst>
                <a:ext uri="{FF2B5EF4-FFF2-40B4-BE49-F238E27FC236}">
                  <a16:creationId xmlns:a16="http://schemas.microsoft.com/office/drawing/2014/main" id="{9FED76EA-CA3D-4690-9FCE-768160FAB4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2771" y="-4523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58" name="Group 357">
            <a:extLst>
              <a:ext uri="{FF2B5EF4-FFF2-40B4-BE49-F238E27FC236}">
                <a16:creationId xmlns:a16="http://schemas.microsoft.com/office/drawing/2014/main" id="{794267EB-8640-4DF3-9F5F-F389951094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81725" y="40256"/>
            <a:ext cx="503194" cy="6764629"/>
            <a:chOff x="11581725" y="-50217"/>
            <a:chExt cx="503194" cy="6814823"/>
          </a:xfrm>
        </p:grpSpPr>
        <p:sp>
          <p:nvSpPr>
            <p:cNvPr id="359" name="Freeform 8">
              <a:extLst>
                <a:ext uri="{FF2B5EF4-FFF2-40B4-BE49-F238E27FC236}">
                  <a16:creationId xmlns:a16="http://schemas.microsoft.com/office/drawing/2014/main" id="{62E43E43-4CB1-436A-8F39-FDA46F3845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9500" y="66549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43">
              <a:extLst>
                <a:ext uri="{FF2B5EF4-FFF2-40B4-BE49-F238E27FC236}">
                  <a16:creationId xmlns:a16="http://schemas.microsoft.com/office/drawing/2014/main" id="{01953B1A-913D-4BC4-AD4F-7DCC6BB0AA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75602" y="79700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51">
              <a:extLst>
                <a:ext uri="{FF2B5EF4-FFF2-40B4-BE49-F238E27FC236}">
                  <a16:creationId xmlns:a16="http://schemas.microsoft.com/office/drawing/2014/main" id="{6085CF7C-052A-40B4-A519-5B9C532D8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48571" y="95141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52">
              <a:extLst>
                <a:ext uri="{FF2B5EF4-FFF2-40B4-BE49-F238E27FC236}">
                  <a16:creationId xmlns:a16="http://schemas.microsoft.com/office/drawing/2014/main" id="{6A30D3AB-0061-492B-87F5-7F8512F49E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45576" y="3869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53">
              <a:extLst>
                <a:ext uri="{FF2B5EF4-FFF2-40B4-BE49-F238E27FC236}">
                  <a16:creationId xmlns:a16="http://schemas.microsoft.com/office/drawing/2014/main" id="{69A009B8-1C16-4886-84BE-F36873A8F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36657" y="119019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54">
              <a:extLst>
                <a:ext uri="{FF2B5EF4-FFF2-40B4-BE49-F238E27FC236}">
                  <a16:creationId xmlns:a16="http://schemas.microsoft.com/office/drawing/2014/main" id="{4262414F-5D33-444C-81D6-D059EC05D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22504" y="5506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55">
              <a:extLst>
                <a:ext uri="{FF2B5EF4-FFF2-40B4-BE49-F238E27FC236}">
                  <a16:creationId xmlns:a16="http://schemas.microsoft.com/office/drawing/2014/main" id="{A035666B-2FAB-4FD6-9ADA-4770A33B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36517" y="139979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56">
              <a:extLst>
                <a:ext uri="{FF2B5EF4-FFF2-40B4-BE49-F238E27FC236}">
                  <a16:creationId xmlns:a16="http://schemas.microsoft.com/office/drawing/2014/main" id="{BC45742B-781F-43CF-967D-04E8532B5D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36213" y="222982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57">
              <a:extLst>
                <a:ext uri="{FF2B5EF4-FFF2-40B4-BE49-F238E27FC236}">
                  <a16:creationId xmlns:a16="http://schemas.microsoft.com/office/drawing/2014/main" id="{9A565171-85E6-47B4-96D9-A815A5A608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22666" y="160953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59">
              <a:extLst>
                <a:ext uri="{FF2B5EF4-FFF2-40B4-BE49-F238E27FC236}">
                  <a16:creationId xmlns:a16="http://schemas.microsoft.com/office/drawing/2014/main" id="{781905C4-1133-4589-891D-4E6052BC9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02116" y="1918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60">
              <a:extLst>
                <a:ext uri="{FF2B5EF4-FFF2-40B4-BE49-F238E27FC236}">
                  <a16:creationId xmlns:a16="http://schemas.microsoft.com/office/drawing/2014/main" id="{79D613E3-CA24-4F43-A0A9-345387044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7347" y="183933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61">
              <a:extLst>
                <a:ext uri="{FF2B5EF4-FFF2-40B4-BE49-F238E27FC236}">
                  <a16:creationId xmlns:a16="http://schemas.microsoft.com/office/drawing/2014/main" id="{0C069C76-F3AB-4A56-AB65-D9837622A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63644" y="2073692"/>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78">
              <a:extLst>
                <a:ext uri="{FF2B5EF4-FFF2-40B4-BE49-F238E27FC236}">
                  <a16:creationId xmlns:a16="http://schemas.microsoft.com/office/drawing/2014/main" id="{B549DF45-2D76-437C-ACBF-763DF06F3E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2882" y="6574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79">
              <a:extLst>
                <a:ext uri="{FF2B5EF4-FFF2-40B4-BE49-F238E27FC236}">
                  <a16:creationId xmlns:a16="http://schemas.microsoft.com/office/drawing/2014/main" id="{B49F2B88-F0AA-40D6-997C-4CD28AD29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5254" y="88847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80">
              <a:extLst>
                <a:ext uri="{FF2B5EF4-FFF2-40B4-BE49-F238E27FC236}">
                  <a16:creationId xmlns:a16="http://schemas.microsoft.com/office/drawing/2014/main" id="{36A4A66A-D1F4-4383-8D28-A68695937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9913" y="112627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81">
              <a:extLst>
                <a:ext uri="{FF2B5EF4-FFF2-40B4-BE49-F238E27FC236}">
                  <a16:creationId xmlns:a16="http://schemas.microsoft.com/office/drawing/2014/main" id="{1A73A306-1140-4842-AB32-DEFA0C75DB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72963" y="213932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82">
              <a:extLst>
                <a:ext uri="{FF2B5EF4-FFF2-40B4-BE49-F238E27FC236}">
                  <a16:creationId xmlns:a16="http://schemas.microsoft.com/office/drawing/2014/main" id="{9E9F1E99-2F3F-4867-BBFE-FCA8F92CA1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0799" y="191687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83">
              <a:extLst>
                <a:ext uri="{FF2B5EF4-FFF2-40B4-BE49-F238E27FC236}">
                  <a16:creationId xmlns:a16="http://schemas.microsoft.com/office/drawing/2014/main" id="{015B614E-DBF6-4DE6-9339-24B527AE00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53356" y="160208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84">
              <a:extLst>
                <a:ext uri="{FF2B5EF4-FFF2-40B4-BE49-F238E27FC236}">
                  <a16:creationId xmlns:a16="http://schemas.microsoft.com/office/drawing/2014/main" id="{2D99F085-1658-457C-A1E7-8BB59784E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64372" y="4528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86">
              <a:extLst>
                <a:ext uri="{FF2B5EF4-FFF2-40B4-BE49-F238E27FC236}">
                  <a16:creationId xmlns:a16="http://schemas.microsoft.com/office/drawing/2014/main" id="{72314D71-6CB0-478C-A2EE-9DD68D4B0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74341" y="1068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89">
              <a:extLst>
                <a:ext uri="{FF2B5EF4-FFF2-40B4-BE49-F238E27FC236}">
                  <a16:creationId xmlns:a16="http://schemas.microsoft.com/office/drawing/2014/main" id="{CFF40123-9723-4AED-B3F6-54C54E54AC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9144" y="138973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90">
              <a:extLst>
                <a:ext uri="{FF2B5EF4-FFF2-40B4-BE49-F238E27FC236}">
                  <a16:creationId xmlns:a16="http://schemas.microsoft.com/office/drawing/2014/main" id="{18149ACA-B455-497E-A336-7CA5EA3FF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06996" y="201264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32">
              <a:extLst>
                <a:ext uri="{FF2B5EF4-FFF2-40B4-BE49-F238E27FC236}">
                  <a16:creationId xmlns:a16="http://schemas.microsoft.com/office/drawing/2014/main" id="{C0CE652D-B224-4EC0-A270-14E78D333F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5689" y="323256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33">
              <a:extLst>
                <a:ext uri="{FF2B5EF4-FFF2-40B4-BE49-F238E27FC236}">
                  <a16:creationId xmlns:a16="http://schemas.microsoft.com/office/drawing/2014/main" id="{37E8E3DB-6FB9-4F73-B1D1-F3B3A3C101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15602" y="432387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34">
              <a:extLst>
                <a:ext uri="{FF2B5EF4-FFF2-40B4-BE49-F238E27FC236}">
                  <a16:creationId xmlns:a16="http://schemas.microsoft.com/office/drawing/2014/main" id="{FA7E6C6A-13E7-43F5-9891-23A9983AEB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19532" y="532120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35">
              <a:extLst>
                <a:ext uri="{FF2B5EF4-FFF2-40B4-BE49-F238E27FC236}">
                  <a16:creationId xmlns:a16="http://schemas.microsoft.com/office/drawing/2014/main" id="{E2A09D59-BD40-4E83-9EE0-71DB34EAB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15184" y="453210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36">
              <a:extLst>
                <a:ext uri="{FF2B5EF4-FFF2-40B4-BE49-F238E27FC236}">
                  <a16:creationId xmlns:a16="http://schemas.microsoft.com/office/drawing/2014/main" id="{FB0AF6EA-0C4B-419C-A465-AF41DAD75D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7321" y="598309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37">
              <a:extLst>
                <a:ext uri="{FF2B5EF4-FFF2-40B4-BE49-F238E27FC236}">
                  <a16:creationId xmlns:a16="http://schemas.microsoft.com/office/drawing/2014/main" id="{994F7A2A-F2AF-4DBA-B4AB-295CD6BFFE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9087" y="299662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38">
              <a:extLst>
                <a:ext uri="{FF2B5EF4-FFF2-40B4-BE49-F238E27FC236}">
                  <a16:creationId xmlns:a16="http://schemas.microsoft.com/office/drawing/2014/main" id="{AF7C6756-507C-4EAA-8584-98559EBA7E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06756" y="483672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39">
              <a:extLst>
                <a:ext uri="{FF2B5EF4-FFF2-40B4-BE49-F238E27FC236}">
                  <a16:creationId xmlns:a16="http://schemas.microsoft.com/office/drawing/2014/main" id="{C957EA97-DC3B-4894-B0EF-0548C0FB8E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8864" y="50778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40">
              <a:extLst>
                <a:ext uri="{FF2B5EF4-FFF2-40B4-BE49-F238E27FC236}">
                  <a16:creationId xmlns:a16="http://schemas.microsoft.com/office/drawing/2014/main" id="{9E831CBF-DE63-4669-9B35-9E0B9A612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93828" y="253454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41">
              <a:extLst>
                <a:ext uri="{FF2B5EF4-FFF2-40B4-BE49-F238E27FC236}">
                  <a16:creationId xmlns:a16="http://schemas.microsoft.com/office/drawing/2014/main" id="{DDCDA67E-7542-4ED8-949C-84C7EAD42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87321" y="621509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42">
              <a:extLst>
                <a:ext uri="{FF2B5EF4-FFF2-40B4-BE49-F238E27FC236}">
                  <a16:creationId xmlns:a16="http://schemas.microsoft.com/office/drawing/2014/main" id="{D8B93D38-E025-4D67-8A0C-19E3253208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5489" y="553311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44">
              <a:extLst>
                <a:ext uri="{FF2B5EF4-FFF2-40B4-BE49-F238E27FC236}">
                  <a16:creationId xmlns:a16="http://schemas.microsoft.com/office/drawing/2014/main" id="{4E29CE45-4558-426B-8C24-3069B04817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9279" y="401724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45">
              <a:extLst>
                <a:ext uri="{FF2B5EF4-FFF2-40B4-BE49-F238E27FC236}">
                  <a16:creationId xmlns:a16="http://schemas.microsoft.com/office/drawing/2014/main" id="{3B64559B-6389-4C5E-A736-9BB79FBA06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7128" y="577306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46">
              <a:extLst>
                <a:ext uri="{FF2B5EF4-FFF2-40B4-BE49-F238E27FC236}">
                  <a16:creationId xmlns:a16="http://schemas.microsoft.com/office/drawing/2014/main" id="{EB6B7C23-A7CF-4256-932B-D67CD52BAC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06187" y="276716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5" name="Freeform 47">
              <a:extLst>
                <a:ext uri="{FF2B5EF4-FFF2-40B4-BE49-F238E27FC236}">
                  <a16:creationId xmlns:a16="http://schemas.microsoft.com/office/drawing/2014/main" id="{62342B15-30BB-40CF-87B9-130A77AC89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64332" y="378611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48">
              <a:extLst>
                <a:ext uri="{FF2B5EF4-FFF2-40B4-BE49-F238E27FC236}">
                  <a16:creationId xmlns:a16="http://schemas.microsoft.com/office/drawing/2014/main" id="{3EEDF4C2-803E-42B9-B9A1-31E071A722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9589" y="355264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49">
              <a:extLst>
                <a:ext uri="{FF2B5EF4-FFF2-40B4-BE49-F238E27FC236}">
                  <a16:creationId xmlns:a16="http://schemas.microsoft.com/office/drawing/2014/main" id="{CFF066B7-F19B-494E-817B-9443234AF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8203" y="644431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62">
              <a:extLst>
                <a:ext uri="{FF2B5EF4-FFF2-40B4-BE49-F238E27FC236}">
                  <a16:creationId xmlns:a16="http://schemas.microsoft.com/office/drawing/2014/main" id="{BEA79FD9-FE3C-474C-9635-FA1AC8B10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50021" y="288696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63">
              <a:extLst>
                <a:ext uri="{FF2B5EF4-FFF2-40B4-BE49-F238E27FC236}">
                  <a16:creationId xmlns:a16="http://schemas.microsoft.com/office/drawing/2014/main" id="{5A1C9036-2209-48AB-9A45-1CF7A88BC8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61379" y="402557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64">
              <a:extLst>
                <a:ext uri="{FF2B5EF4-FFF2-40B4-BE49-F238E27FC236}">
                  <a16:creationId xmlns:a16="http://schemas.microsoft.com/office/drawing/2014/main" id="{949D7B76-E779-437D-BF53-4B314E304D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9330" y="26186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1" name="Freeform 65">
              <a:extLst>
                <a:ext uri="{FF2B5EF4-FFF2-40B4-BE49-F238E27FC236}">
                  <a16:creationId xmlns:a16="http://schemas.microsoft.com/office/drawing/2014/main" id="{6C7666CC-2CD8-49CF-97E8-03A4748E5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9961" y="376266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66">
              <a:extLst>
                <a:ext uri="{FF2B5EF4-FFF2-40B4-BE49-F238E27FC236}">
                  <a16:creationId xmlns:a16="http://schemas.microsoft.com/office/drawing/2014/main" id="{6694159E-961A-40AD-9710-DE5D858BE2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7743" y="530910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67">
              <a:extLst>
                <a:ext uri="{FF2B5EF4-FFF2-40B4-BE49-F238E27FC236}">
                  <a16:creationId xmlns:a16="http://schemas.microsoft.com/office/drawing/2014/main" id="{3415C869-BF38-4F37-A07D-99863F6F0C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97923" y="452512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4" name="Freeform 68">
              <a:extLst>
                <a:ext uri="{FF2B5EF4-FFF2-40B4-BE49-F238E27FC236}">
                  <a16:creationId xmlns:a16="http://schemas.microsoft.com/office/drawing/2014/main" id="{C532C6F8-F368-4C0C-A0C7-26ED5B5C74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5311" y="318238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5" name="Freeform 69">
              <a:extLst>
                <a:ext uri="{FF2B5EF4-FFF2-40B4-BE49-F238E27FC236}">
                  <a16:creationId xmlns:a16="http://schemas.microsoft.com/office/drawing/2014/main" id="{CE0F0051-9235-439E-906C-6D4734860A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04568" y="559134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70">
              <a:extLst>
                <a:ext uri="{FF2B5EF4-FFF2-40B4-BE49-F238E27FC236}">
                  <a16:creationId xmlns:a16="http://schemas.microsoft.com/office/drawing/2014/main" id="{595300AA-1720-4A83-A1A6-AEAC14DC4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8781" y="618309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71">
              <a:extLst>
                <a:ext uri="{FF2B5EF4-FFF2-40B4-BE49-F238E27FC236}">
                  <a16:creationId xmlns:a16="http://schemas.microsoft.com/office/drawing/2014/main" id="{4C3205CA-C6A4-4BC9-A856-44012512D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6111" y="507069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72">
              <a:extLst>
                <a:ext uri="{FF2B5EF4-FFF2-40B4-BE49-F238E27FC236}">
                  <a16:creationId xmlns:a16="http://schemas.microsoft.com/office/drawing/2014/main" id="{2ADF09EA-ED2B-435A-98A9-C04F61AEC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2848" y="484383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9" name="Freeform 73">
              <a:extLst>
                <a:ext uri="{FF2B5EF4-FFF2-40B4-BE49-F238E27FC236}">
                  <a16:creationId xmlns:a16="http://schemas.microsoft.com/office/drawing/2014/main" id="{FECDE996-00DD-4523-A839-977B3099D6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17721" y="434420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74">
              <a:extLst>
                <a:ext uri="{FF2B5EF4-FFF2-40B4-BE49-F238E27FC236}">
                  <a16:creationId xmlns:a16="http://schemas.microsoft.com/office/drawing/2014/main" id="{41E13E80-7416-41BF-9F70-0471C37552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5673" y="592448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1" name="Freeform 75">
              <a:extLst>
                <a:ext uri="{FF2B5EF4-FFF2-40B4-BE49-F238E27FC236}">
                  <a16:creationId xmlns:a16="http://schemas.microsoft.com/office/drawing/2014/main" id="{E0904C63-D5F2-4DEC-BC8B-20A2620174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0682" y="237888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77">
              <a:extLst>
                <a:ext uri="{FF2B5EF4-FFF2-40B4-BE49-F238E27FC236}">
                  <a16:creationId xmlns:a16="http://schemas.microsoft.com/office/drawing/2014/main" id="{E8FF1427-C8C3-4A62-BA09-C39CD288FD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5928" y="354316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3" name="Freeform 85">
              <a:extLst>
                <a:ext uri="{FF2B5EF4-FFF2-40B4-BE49-F238E27FC236}">
                  <a16:creationId xmlns:a16="http://schemas.microsoft.com/office/drawing/2014/main" id="{8A423576-FAF7-451E-8E03-BD83EB4C21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72187" y="637098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87">
              <a:extLst>
                <a:ext uri="{FF2B5EF4-FFF2-40B4-BE49-F238E27FC236}">
                  <a16:creationId xmlns:a16="http://schemas.microsoft.com/office/drawing/2014/main" id="{6E983BE2-E9E0-42E2-9321-D69CE9C5DE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9666" y="659402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5" name="Freeform 88">
              <a:extLst>
                <a:ext uri="{FF2B5EF4-FFF2-40B4-BE49-F238E27FC236}">
                  <a16:creationId xmlns:a16="http://schemas.microsoft.com/office/drawing/2014/main" id="{D3F95FF6-487C-4B8A-8366-D3ED41932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60227" y="564043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8">
              <a:extLst>
                <a:ext uri="{FF2B5EF4-FFF2-40B4-BE49-F238E27FC236}">
                  <a16:creationId xmlns:a16="http://schemas.microsoft.com/office/drawing/2014/main" id="{2FB17AE4-6B5D-4C91-8A55-551DF75ED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23344" y="-287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9948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9239DF-EAA4-47C3-B4E3-79C6BCB24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3" y="5267"/>
            <a:ext cx="6635041"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1F6DD-EDC0-DD6A-2F25-C24851A0752F}"/>
              </a:ext>
            </a:extLst>
          </p:cNvPr>
          <p:cNvSpPr>
            <a:spLocks noGrp="1"/>
          </p:cNvSpPr>
          <p:nvPr>
            <p:ph type="title"/>
          </p:nvPr>
        </p:nvSpPr>
        <p:spPr>
          <a:xfrm>
            <a:off x="803932" y="571500"/>
            <a:ext cx="5110909" cy="1691969"/>
          </a:xfrm>
        </p:spPr>
        <p:txBody>
          <a:bodyPr>
            <a:normAutofit/>
          </a:bodyPr>
          <a:lstStyle/>
          <a:p>
            <a:pPr algn="ctr"/>
            <a:r>
              <a:rPr lang="en-US" dirty="0">
                <a:ea typeface="+mj-lt"/>
                <a:cs typeface="+mj-lt"/>
              </a:rPr>
              <a:t>Project Hardware &amp; Software</a:t>
            </a:r>
            <a:endParaRPr lang="en-US" dirty="0"/>
          </a:p>
        </p:txBody>
      </p:sp>
      <p:sp>
        <p:nvSpPr>
          <p:cNvPr id="3" name="Content Placeholder 2">
            <a:extLst>
              <a:ext uri="{FF2B5EF4-FFF2-40B4-BE49-F238E27FC236}">
                <a16:creationId xmlns:a16="http://schemas.microsoft.com/office/drawing/2014/main" id="{8E220DC0-6E8B-1DA2-B040-ED2DD9072BAB}"/>
              </a:ext>
            </a:extLst>
          </p:cNvPr>
          <p:cNvSpPr>
            <a:spLocks noGrp="1"/>
          </p:cNvSpPr>
          <p:nvPr>
            <p:ph idx="1"/>
          </p:nvPr>
        </p:nvSpPr>
        <p:spPr>
          <a:xfrm>
            <a:off x="83573" y="2427669"/>
            <a:ext cx="2965968" cy="3699747"/>
          </a:xfrm>
        </p:spPr>
        <p:txBody>
          <a:bodyPr vert="horz" lIns="91440" tIns="45720" rIns="91440" bIns="45720" rtlCol="0" anchor="t">
            <a:normAutofit/>
          </a:bodyPr>
          <a:lstStyle/>
          <a:p>
            <a:pPr marL="0" indent="0">
              <a:lnSpc>
                <a:spcPct val="140000"/>
              </a:lnSpc>
              <a:buNone/>
            </a:pPr>
            <a:r>
              <a:rPr lang="en-US" sz="1600" b="1" u="sng" dirty="0"/>
              <a:t>Project Hardware</a:t>
            </a:r>
          </a:p>
          <a:p>
            <a:pPr lvl="1">
              <a:lnSpc>
                <a:spcPct val="140000"/>
              </a:lnSpc>
              <a:buClr>
                <a:srgbClr val="C3B2A7"/>
              </a:buClr>
              <a:buFont typeface="Wingdings" panose="020B0604020202020204" pitchFamily="34" charset="0"/>
              <a:buChar char="§"/>
            </a:pPr>
            <a:r>
              <a:rPr lang="en-US" sz="1400" dirty="0"/>
              <a:t>STM32F413H-Discovery Board</a:t>
            </a:r>
          </a:p>
          <a:p>
            <a:pPr lvl="1">
              <a:lnSpc>
                <a:spcPct val="140000"/>
              </a:lnSpc>
              <a:buClr>
                <a:srgbClr val="C3B2A7"/>
              </a:buClr>
              <a:buFont typeface="Wingdings" panose="020B0604020202020204" pitchFamily="34" charset="0"/>
              <a:buChar char="§"/>
            </a:pPr>
            <a:r>
              <a:rPr lang="en-US" sz="1400" dirty="0"/>
              <a:t>ESC (controls the individual motors)</a:t>
            </a:r>
          </a:p>
          <a:p>
            <a:pPr lvl="1">
              <a:lnSpc>
                <a:spcPct val="140000"/>
              </a:lnSpc>
              <a:buClr>
                <a:srgbClr val="C3B2A7"/>
              </a:buClr>
              <a:buFont typeface="Wingdings" panose="020B0604020202020204" pitchFamily="34" charset="0"/>
              <a:buChar char="§"/>
            </a:pPr>
            <a:r>
              <a:rPr lang="en-US" sz="1400" dirty="0"/>
              <a:t>Receiver paired with an Inverter</a:t>
            </a:r>
          </a:p>
          <a:p>
            <a:pPr lvl="1">
              <a:lnSpc>
                <a:spcPct val="140000"/>
              </a:lnSpc>
              <a:buClr>
                <a:srgbClr val="C3B2A7"/>
              </a:buClr>
              <a:buFont typeface="Wingdings" panose="020B0604020202020204" pitchFamily="34" charset="0"/>
              <a:buChar char="§"/>
            </a:pPr>
            <a:r>
              <a:rPr lang="en-US" sz="1400" dirty="0"/>
              <a:t>TX16S </a:t>
            </a:r>
            <a:r>
              <a:rPr lang="en-US" sz="1400" dirty="0" err="1"/>
              <a:t>Radiomaster</a:t>
            </a:r>
            <a:r>
              <a:rPr lang="en-US" sz="1400" dirty="0"/>
              <a:t> Controller</a:t>
            </a:r>
          </a:p>
          <a:p>
            <a:pPr lvl="1">
              <a:lnSpc>
                <a:spcPct val="140000"/>
              </a:lnSpc>
              <a:buClr>
                <a:srgbClr val="C3B2A7"/>
              </a:buClr>
              <a:buFont typeface="Wingdings" panose="020B0604020202020204" pitchFamily="34" charset="0"/>
              <a:buChar char="§"/>
            </a:pPr>
            <a:r>
              <a:rPr lang="en-US" sz="1400" dirty="0"/>
              <a:t>4 Motors</a:t>
            </a:r>
          </a:p>
          <a:p>
            <a:pPr lvl="1">
              <a:lnSpc>
                <a:spcPct val="140000"/>
              </a:lnSpc>
              <a:buClr>
                <a:srgbClr val="C3B2A7"/>
              </a:buClr>
              <a:buFont typeface="Wingdings" panose="020B0604020202020204" pitchFamily="34" charset="0"/>
              <a:buChar char="§"/>
            </a:pPr>
            <a:r>
              <a:rPr lang="en-US" sz="1400" dirty="0"/>
              <a:t>Battery</a:t>
            </a:r>
          </a:p>
          <a:p>
            <a:pPr>
              <a:lnSpc>
                <a:spcPct val="140000"/>
              </a:lnSpc>
              <a:buFont typeface="Wingdings" panose="020B0604020202020204" pitchFamily="34" charset="0"/>
              <a:buChar char="§"/>
            </a:pPr>
            <a:endParaRPr lang="en-US" sz="1000" dirty="0"/>
          </a:p>
        </p:txBody>
      </p:sp>
      <p:pic>
        <p:nvPicPr>
          <p:cNvPr id="4" name="Picture 4" descr="A picture containing text&#10;&#10;Description automatically generated">
            <a:extLst>
              <a:ext uri="{FF2B5EF4-FFF2-40B4-BE49-F238E27FC236}">
                <a16:creationId xmlns:a16="http://schemas.microsoft.com/office/drawing/2014/main" id="{95D56741-9E83-7958-31DF-C42471ADDF87}"/>
              </a:ext>
            </a:extLst>
          </p:cNvPr>
          <p:cNvPicPr>
            <a:picLocks noChangeAspect="1"/>
          </p:cNvPicPr>
          <p:nvPr/>
        </p:nvPicPr>
        <p:blipFill rotWithShape="1">
          <a:blip r:embed="rId2"/>
          <a:srcRect r="4406" b="-3"/>
          <a:stretch/>
        </p:blipFill>
        <p:spPr>
          <a:xfrm>
            <a:off x="6645834" y="1"/>
            <a:ext cx="5546166" cy="6866192"/>
          </a:xfrm>
          <a:prstGeom prst="rect">
            <a:avLst/>
          </a:prstGeom>
        </p:spPr>
      </p:pic>
      <p:grpSp>
        <p:nvGrpSpPr>
          <p:cNvPr id="13" name="Group 12">
            <a:extLst>
              <a:ext uri="{FF2B5EF4-FFF2-40B4-BE49-F238E27FC236}">
                <a16:creationId xmlns:a16="http://schemas.microsoft.com/office/drawing/2014/main" id="{3389B237-4CAB-4403-A95C-C04D71F4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5458" y="-31769"/>
            <a:ext cx="510538" cy="6804779"/>
            <a:chOff x="11445458" y="-31769"/>
            <a:chExt cx="510538" cy="6804779"/>
          </a:xfrm>
        </p:grpSpPr>
        <p:sp>
          <p:nvSpPr>
            <p:cNvPr id="14"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7521" y="666336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3">
              <a:extLst>
                <a:ext uri="{FF2B5EF4-FFF2-40B4-BE49-F238E27FC236}">
                  <a16:creationId xmlns:a16="http://schemas.microsoft.com/office/drawing/2014/main" id="{0E53B701-E5D9-4269-97AD-69F3087D28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8634" y="742112"/>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1">
              <a:extLst>
                <a:ext uri="{FF2B5EF4-FFF2-40B4-BE49-F238E27FC236}">
                  <a16:creationId xmlns:a16="http://schemas.microsoft.com/office/drawing/2014/main" id="{53F3EB0D-ADA8-4F65-9811-0A990FE6B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6592" y="959823"/>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3">
              <a:extLst>
                <a:ext uri="{FF2B5EF4-FFF2-40B4-BE49-F238E27FC236}">
                  <a16:creationId xmlns:a16="http://schemas.microsoft.com/office/drawing/2014/main" id="{7FC10137-17E1-4C6D-B7A2-CD86B7C14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678" y="1198596"/>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4">
              <a:extLst>
                <a:ext uri="{FF2B5EF4-FFF2-40B4-BE49-F238E27FC236}">
                  <a16:creationId xmlns:a16="http://schemas.microsoft.com/office/drawing/2014/main" id="{983715DD-6794-4B57-8585-E0EFF671E7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8560" y="44736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5">
              <a:extLst>
                <a:ext uri="{FF2B5EF4-FFF2-40B4-BE49-F238E27FC236}">
                  <a16:creationId xmlns:a16="http://schemas.microsoft.com/office/drawing/2014/main" id="{6B8B9805-E14F-4943-B15E-48460BFD60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538" y="140819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6">
              <a:extLst>
                <a:ext uri="{FF2B5EF4-FFF2-40B4-BE49-F238E27FC236}">
                  <a16:creationId xmlns:a16="http://schemas.microsoft.com/office/drawing/2014/main" id="{112C42C6-34DE-404D-B18A-8E94E76A3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234" y="223823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7">
              <a:extLst>
                <a:ext uri="{FF2B5EF4-FFF2-40B4-BE49-F238E27FC236}">
                  <a16:creationId xmlns:a16="http://schemas.microsoft.com/office/drawing/2014/main" id="{105114E3-B528-44FB-AD64-31F7940A6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0687" y="1617942"/>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9">
              <a:extLst>
                <a:ext uri="{FF2B5EF4-FFF2-40B4-BE49-F238E27FC236}">
                  <a16:creationId xmlns:a16="http://schemas.microsoft.com/office/drawing/2014/main" id="{66162961-2E66-4F1D-AD08-A09C28C5E0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0137" y="20029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0">
              <a:extLst>
                <a:ext uri="{FF2B5EF4-FFF2-40B4-BE49-F238E27FC236}">
                  <a16:creationId xmlns:a16="http://schemas.microsoft.com/office/drawing/2014/main" id="{7DF10D80-7F03-41B7-BF83-7086CFB705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5368" y="184773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1">
              <a:extLst>
                <a:ext uri="{FF2B5EF4-FFF2-40B4-BE49-F238E27FC236}">
                  <a16:creationId xmlns:a16="http://schemas.microsoft.com/office/drawing/2014/main" id="{60E5BEF8-88A7-4088-8382-FC596B16B9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4067" y="-128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0903" y="665835"/>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275" y="89688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7934" y="1134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1">
              <a:extLst>
                <a:ext uri="{FF2B5EF4-FFF2-40B4-BE49-F238E27FC236}">
                  <a16:creationId xmlns:a16="http://schemas.microsoft.com/office/drawing/2014/main" id="{884943FC-F8F5-47A2-8C6C-AD8385B0F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984" y="2147729"/>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2">
              <a:extLst>
                <a:ext uri="{FF2B5EF4-FFF2-40B4-BE49-F238E27FC236}">
                  <a16:creationId xmlns:a16="http://schemas.microsoft.com/office/drawing/2014/main" id="{FBD1CFD7-B550-428B-99C5-E70AE1117A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820" y="1925276"/>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3">
              <a:extLst>
                <a:ext uri="{FF2B5EF4-FFF2-40B4-BE49-F238E27FC236}">
                  <a16:creationId xmlns:a16="http://schemas.microsoft.com/office/drawing/2014/main" id="{86464553-DBB1-4FDD-A906-723DE0BFA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377" y="1610488"/>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2393" y="461249"/>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789" y="393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9">
              <a:extLst>
                <a:ext uri="{FF2B5EF4-FFF2-40B4-BE49-F238E27FC236}">
                  <a16:creationId xmlns:a16="http://schemas.microsoft.com/office/drawing/2014/main" id="{363F6E9F-7E05-4464-BE66-BB27B4589D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165" y="139813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0">
              <a:extLst>
                <a:ext uri="{FF2B5EF4-FFF2-40B4-BE49-F238E27FC236}">
                  <a16:creationId xmlns:a16="http://schemas.microsoft.com/office/drawing/2014/main" id="{CE4367E1-2C4E-4A0B-A9E2-2DC3B3BCD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5017" y="2021046"/>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05">
              <a:extLst>
                <a:ext uri="{FF2B5EF4-FFF2-40B4-BE49-F238E27FC236}">
                  <a16:creationId xmlns:a16="http://schemas.microsoft.com/office/drawing/2014/main" id="{EE215DA3-ED82-4F29-9835-DD3B5ADD4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032" y="202351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729" y="2612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2">
              <a:extLst>
                <a:ext uri="{FF2B5EF4-FFF2-40B4-BE49-F238E27FC236}">
                  <a16:creationId xmlns:a16="http://schemas.microsoft.com/office/drawing/2014/main" id="{9873A13E-F493-4022-9CDB-496767477D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3710" y="3240972"/>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3">
              <a:extLst>
                <a:ext uri="{FF2B5EF4-FFF2-40B4-BE49-F238E27FC236}">
                  <a16:creationId xmlns:a16="http://schemas.microsoft.com/office/drawing/2014/main" id="{631ED96D-0634-4E7F-BE08-A8ACAA0A64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623" y="433228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4">
              <a:extLst>
                <a:ext uri="{FF2B5EF4-FFF2-40B4-BE49-F238E27FC236}">
                  <a16:creationId xmlns:a16="http://schemas.microsoft.com/office/drawing/2014/main" id="{D43F1416-268F-487F-ABB4-1C62E6C68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7553" y="532960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5">
              <a:extLst>
                <a:ext uri="{FF2B5EF4-FFF2-40B4-BE49-F238E27FC236}">
                  <a16:creationId xmlns:a16="http://schemas.microsoft.com/office/drawing/2014/main" id="{E5E99890-1E26-4DDC-8F50-128C4875B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205" y="454051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59914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7">
              <a:extLst>
                <a:ext uri="{FF2B5EF4-FFF2-40B4-BE49-F238E27FC236}">
                  <a16:creationId xmlns:a16="http://schemas.microsoft.com/office/drawing/2014/main" id="{666093C3-5DCC-4A45-897C-F2C5CA94AC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108" y="3005032"/>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38">
              <a:extLst>
                <a:ext uri="{FF2B5EF4-FFF2-40B4-BE49-F238E27FC236}">
                  <a16:creationId xmlns:a16="http://schemas.microsoft.com/office/drawing/2014/main" id="{E5879CC9-6134-4E28-8170-9DD4240CC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777" y="4845128"/>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39">
              <a:extLst>
                <a:ext uri="{FF2B5EF4-FFF2-40B4-BE49-F238E27FC236}">
                  <a16:creationId xmlns:a16="http://schemas.microsoft.com/office/drawing/2014/main" id="{52B9234F-7351-4670-9340-3ABC48A30B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885" y="508624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0">
              <a:extLst>
                <a:ext uri="{FF2B5EF4-FFF2-40B4-BE49-F238E27FC236}">
                  <a16:creationId xmlns:a16="http://schemas.microsoft.com/office/drawing/2014/main" id="{3F67C8B5-D925-449D-BCA7-751730551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849" y="254295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622350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3510" y="55415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52175DC6-FE35-414D-B1FC-53870E0F6B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7300" y="402564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5149" y="5781473"/>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6">
              <a:extLst>
                <a:ext uri="{FF2B5EF4-FFF2-40B4-BE49-F238E27FC236}">
                  <a16:creationId xmlns:a16="http://schemas.microsoft.com/office/drawing/2014/main" id="{8AAA7A16-3076-4557-9DC3-297D83248E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208" y="277556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62AFF181-4F3A-40CE-BC79-BD8D97E0C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2353" y="379452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E9EE8F9C-63EF-41F7-90AC-95F09336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7610" y="3561050"/>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2">
              <a:extLst>
                <a:ext uri="{FF2B5EF4-FFF2-40B4-BE49-F238E27FC236}">
                  <a16:creationId xmlns:a16="http://schemas.microsoft.com/office/drawing/2014/main" id="{F99D5EE6-2CC4-4A54-9A07-4734713E7A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042" y="28953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3">
              <a:extLst>
                <a:ext uri="{FF2B5EF4-FFF2-40B4-BE49-F238E27FC236}">
                  <a16:creationId xmlns:a16="http://schemas.microsoft.com/office/drawing/2014/main" id="{DC83D62C-4898-4734-893F-7FE7A2D70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9400" y="403397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4">
              <a:extLst>
                <a:ext uri="{FF2B5EF4-FFF2-40B4-BE49-F238E27FC236}">
                  <a16:creationId xmlns:a16="http://schemas.microsoft.com/office/drawing/2014/main" id="{EFA4198B-E065-405F-84E4-B0220DCEF9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351" y="262705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5">
              <a:extLst>
                <a:ext uri="{FF2B5EF4-FFF2-40B4-BE49-F238E27FC236}">
                  <a16:creationId xmlns:a16="http://schemas.microsoft.com/office/drawing/2014/main" id="{F6D1AC12-FB95-4593-BF80-DABEDD4E3E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982" y="3771071"/>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6">
              <a:extLst>
                <a:ext uri="{FF2B5EF4-FFF2-40B4-BE49-F238E27FC236}">
                  <a16:creationId xmlns:a16="http://schemas.microsoft.com/office/drawing/2014/main" id="{9F41615F-3978-4890-992E-1D44D0D91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64" y="5317507"/>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7">
              <a:extLst>
                <a:ext uri="{FF2B5EF4-FFF2-40B4-BE49-F238E27FC236}">
                  <a16:creationId xmlns:a16="http://schemas.microsoft.com/office/drawing/2014/main" id="{293C0AD6-F904-4337-8CAB-2FF649834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5944" y="4533529"/>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8">
              <a:extLst>
                <a:ext uri="{FF2B5EF4-FFF2-40B4-BE49-F238E27FC236}">
                  <a16:creationId xmlns:a16="http://schemas.microsoft.com/office/drawing/2014/main" id="{E68410D4-6ED4-4651-8543-78B0AB57A2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3332" y="3190789"/>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2589" y="5599752"/>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802" y="619149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1">
              <a:extLst>
                <a:ext uri="{FF2B5EF4-FFF2-40B4-BE49-F238E27FC236}">
                  <a16:creationId xmlns:a16="http://schemas.microsoft.com/office/drawing/2014/main" id="{6CC97770-31D6-46F7-9608-9D96AEF4A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4132" y="507910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2">
              <a:extLst>
                <a:ext uri="{FF2B5EF4-FFF2-40B4-BE49-F238E27FC236}">
                  <a16:creationId xmlns:a16="http://schemas.microsoft.com/office/drawing/2014/main" id="{1F6A0344-12D8-457F-B2C4-BF6ABC3F97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0869" y="4852243"/>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3">
              <a:extLst>
                <a:ext uri="{FF2B5EF4-FFF2-40B4-BE49-F238E27FC236}">
                  <a16:creationId xmlns:a16="http://schemas.microsoft.com/office/drawing/2014/main" id="{A659A3FC-205E-41C5-90D8-2909635C66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42" y="4352608"/>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694" y="59328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5">
              <a:extLst>
                <a:ext uri="{FF2B5EF4-FFF2-40B4-BE49-F238E27FC236}">
                  <a16:creationId xmlns:a16="http://schemas.microsoft.com/office/drawing/2014/main" id="{A337719B-635F-4455-A8E8-6983D9B3D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703" y="2387288"/>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7">
              <a:extLst>
                <a:ext uri="{FF2B5EF4-FFF2-40B4-BE49-F238E27FC236}">
                  <a16:creationId xmlns:a16="http://schemas.microsoft.com/office/drawing/2014/main" id="{665D8F7B-6125-4923-82FD-4541506B66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949" y="355157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0208" y="637939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4699" y="66336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8248" y="5648840"/>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Content Placeholder 2">
            <a:extLst>
              <a:ext uri="{FF2B5EF4-FFF2-40B4-BE49-F238E27FC236}">
                <a16:creationId xmlns:a16="http://schemas.microsoft.com/office/drawing/2014/main" id="{3F1CF5C9-55E3-CCC0-16E0-FBB5BAFF0CE3}"/>
              </a:ext>
            </a:extLst>
          </p:cNvPr>
          <p:cNvSpPr txBox="1">
            <a:spLocks/>
          </p:cNvSpPr>
          <p:nvPr/>
        </p:nvSpPr>
        <p:spPr>
          <a:xfrm>
            <a:off x="3167863" y="2427669"/>
            <a:ext cx="2965968" cy="3699747"/>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buNone/>
            </a:pPr>
            <a:r>
              <a:rPr lang="en-US" sz="1600" b="1" u="sng" dirty="0"/>
              <a:t>Project Software</a:t>
            </a:r>
          </a:p>
          <a:p>
            <a:pPr lvl="1">
              <a:lnSpc>
                <a:spcPct val="140000"/>
              </a:lnSpc>
              <a:buClr>
                <a:srgbClr val="C3B2A7"/>
              </a:buClr>
              <a:buFont typeface="Wingdings" panose="020B0604020202020204" pitchFamily="34" charset="0"/>
              <a:buChar char="§"/>
            </a:pPr>
            <a:r>
              <a:rPr lang="en-US" sz="1400" dirty="0" err="1"/>
              <a:t>CubeIDE</a:t>
            </a:r>
            <a:endParaRPr lang="en-US" sz="1400" dirty="0"/>
          </a:p>
          <a:p>
            <a:pPr lvl="1">
              <a:lnSpc>
                <a:spcPct val="140000"/>
              </a:lnSpc>
              <a:buClr>
                <a:srgbClr val="C3B2A7"/>
              </a:buClr>
              <a:buFont typeface="Wingdings" panose="020B0604020202020204" pitchFamily="34" charset="0"/>
              <a:buChar char="§"/>
            </a:pPr>
            <a:r>
              <a:rPr lang="en-US" sz="1400" dirty="0"/>
              <a:t>STM32F4_SBUS-main</a:t>
            </a:r>
          </a:p>
          <a:p>
            <a:pPr>
              <a:lnSpc>
                <a:spcPct val="140000"/>
              </a:lnSpc>
              <a:buFont typeface="Wingdings" panose="020B0604020202020204" pitchFamily="34" charset="0"/>
              <a:buChar char="§"/>
            </a:pPr>
            <a:endParaRPr lang="en-US" sz="1000" dirty="0"/>
          </a:p>
        </p:txBody>
      </p:sp>
      <p:sp>
        <p:nvSpPr>
          <p:cNvPr id="7" name="Rectangle 6">
            <a:extLst>
              <a:ext uri="{FF2B5EF4-FFF2-40B4-BE49-F238E27FC236}">
                <a16:creationId xmlns:a16="http://schemas.microsoft.com/office/drawing/2014/main" id="{0BF12957-ED99-0F92-3D14-AEB33C8766EF}"/>
              </a:ext>
            </a:extLst>
          </p:cNvPr>
          <p:cNvSpPr/>
          <p:nvPr/>
        </p:nvSpPr>
        <p:spPr>
          <a:xfrm>
            <a:off x="3038475" y="2517775"/>
            <a:ext cx="0" cy="3657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227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6D33-3988-488A-84B0-ED7F9FBFEE47}"/>
              </a:ext>
            </a:extLst>
          </p:cNvPr>
          <p:cNvSpPr>
            <a:spLocks noGrp="1"/>
          </p:cNvSpPr>
          <p:nvPr>
            <p:ph type="title"/>
          </p:nvPr>
        </p:nvSpPr>
        <p:spPr/>
        <p:txBody>
          <a:bodyPr/>
          <a:lstStyle/>
          <a:p>
            <a:r>
              <a:rPr lang="en-US" dirty="0"/>
              <a:t>System Context &amp; Timing Constraints</a:t>
            </a:r>
          </a:p>
        </p:txBody>
      </p:sp>
      <p:sp>
        <p:nvSpPr>
          <p:cNvPr id="3" name="Content Placeholder 2">
            <a:extLst>
              <a:ext uri="{FF2B5EF4-FFF2-40B4-BE49-F238E27FC236}">
                <a16:creationId xmlns:a16="http://schemas.microsoft.com/office/drawing/2014/main" id="{2EE24286-A353-4025-8BBF-CFAB7A27D5C0}"/>
              </a:ext>
            </a:extLst>
          </p:cNvPr>
          <p:cNvSpPr>
            <a:spLocks noGrp="1"/>
          </p:cNvSpPr>
          <p:nvPr>
            <p:ph idx="1"/>
          </p:nvPr>
        </p:nvSpPr>
        <p:spPr/>
        <p:txBody>
          <a:bodyPr vert="horz" lIns="91440" tIns="45720" rIns="91440" bIns="45720" rtlCol="0" anchor="t">
            <a:normAutofit/>
          </a:bodyPr>
          <a:lstStyle/>
          <a:p>
            <a:pPr marL="0" indent="0">
              <a:buNone/>
            </a:pPr>
            <a:endParaRPr lang="en-US" dirty="0"/>
          </a:p>
          <a:p>
            <a:pPr>
              <a:buClr>
                <a:srgbClr val="C3B2A7"/>
              </a:buClr>
              <a:buFont typeface="Wingdings" panose="05000000000000000000" pitchFamily="2" charset="2"/>
              <a:buChar char="§"/>
            </a:pPr>
            <a:endParaRPr lang="en-US" dirty="0"/>
          </a:p>
        </p:txBody>
      </p:sp>
      <p:pic>
        <p:nvPicPr>
          <p:cNvPr id="5" name="Picture 4" descr="Graphical user interface&#10;&#10;Description automatically generated">
            <a:extLst>
              <a:ext uri="{FF2B5EF4-FFF2-40B4-BE49-F238E27FC236}">
                <a16:creationId xmlns:a16="http://schemas.microsoft.com/office/drawing/2014/main" id="{F2126B49-4170-A9A4-89AA-D805AC192EBF}"/>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817621" y="3388490"/>
            <a:ext cx="4412174" cy="2956554"/>
          </a:xfrm>
          <a:prstGeom prst="rect">
            <a:avLst/>
          </a:prstGeom>
        </p:spPr>
      </p:pic>
      <p:pic>
        <p:nvPicPr>
          <p:cNvPr id="6" name="Picture 6">
            <a:extLst>
              <a:ext uri="{FF2B5EF4-FFF2-40B4-BE49-F238E27FC236}">
                <a16:creationId xmlns:a16="http://schemas.microsoft.com/office/drawing/2014/main" id="{EB7C6FFC-44B5-6F52-BE79-1AE60452ABC2}"/>
              </a:ext>
            </a:extLst>
          </p:cNvPr>
          <p:cNvPicPr>
            <a:picLocks noChangeAspect="1"/>
          </p:cNvPicPr>
          <p:nvPr/>
        </p:nvPicPr>
        <p:blipFill>
          <a:blip r:embed="rId3"/>
          <a:stretch>
            <a:fillRect/>
          </a:stretch>
        </p:blipFill>
        <p:spPr>
          <a:xfrm>
            <a:off x="2292723" y="1775957"/>
            <a:ext cx="7203141" cy="1356266"/>
          </a:xfrm>
          <a:prstGeom prst="rect">
            <a:avLst/>
          </a:prstGeom>
        </p:spPr>
      </p:pic>
    </p:spTree>
    <p:extLst>
      <p:ext uri="{BB962C8B-B14F-4D97-AF65-F5344CB8AC3E}">
        <p14:creationId xmlns:p14="http://schemas.microsoft.com/office/powerpoint/2010/main" val="32580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B9EAE4-63ED-4711-BA30-270F4039E0CB}"/>
              </a:ext>
            </a:extLst>
          </p:cNvPr>
          <p:cNvSpPr>
            <a:spLocks noGrp="1"/>
          </p:cNvSpPr>
          <p:nvPr>
            <p:ph type="title"/>
          </p:nvPr>
        </p:nvSpPr>
        <p:spPr>
          <a:xfrm>
            <a:off x="1148495" y="658230"/>
            <a:ext cx="9905999" cy="713860"/>
          </a:xfrm>
        </p:spPr>
        <p:txBody>
          <a:bodyPr vert="horz" lIns="91440" tIns="45720" rIns="91440" bIns="45720" rtlCol="0" anchor="ctr">
            <a:normAutofit/>
          </a:bodyPr>
          <a:lstStyle/>
          <a:p>
            <a:pPr algn="ctr"/>
            <a:r>
              <a:rPr lang="en-US" dirty="0"/>
              <a:t>Task Breakdown</a:t>
            </a:r>
            <a:endParaRPr lang="en-US"/>
          </a:p>
        </p:txBody>
      </p:sp>
      <p:pic>
        <p:nvPicPr>
          <p:cNvPr id="4" name="Picture 4" descr="Table&#10;&#10;Description automatically generated">
            <a:extLst>
              <a:ext uri="{FF2B5EF4-FFF2-40B4-BE49-F238E27FC236}">
                <a16:creationId xmlns:a16="http://schemas.microsoft.com/office/drawing/2014/main" id="{F0F1AE7B-DC12-B9B6-CFC1-BA8649F557F0}"/>
              </a:ext>
            </a:extLst>
          </p:cNvPr>
          <p:cNvPicPr>
            <a:picLocks noGrp="1" noChangeAspect="1"/>
          </p:cNvPicPr>
          <p:nvPr>
            <p:ph idx="1"/>
          </p:nvPr>
        </p:nvPicPr>
        <p:blipFill>
          <a:blip r:embed="rId2"/>
          <a:stretch>
            <a:fillRect/>
          </a:stretch>
        </p:blipFill>
        <p:spPr>
          <a:xfrm>
            <a:off x="2619417" y="1823615"/>
            <a:ext cx="6964154" cy="4457058"/>
          </a:xfrm>
          <a:prstGeom prst="rect">
            <a:avLst/>
          </a:prstGeom>
        </p:spPr>
      </p:pic>
    </p:spTree>
    <p:extLst>
      <p:ext uri="{BB962C8B-B14F-4D97-AF65-F5344CB8AC3E}">
        <p14:creationId xmlns:p14="http://schemas.microsoft.com/office/powerpoint/2010/main" val="354607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080BC15-6F3E-4EDC-BB73-20706F74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13E78C-9BC1-4D6C-B1FF-9C053FB3E65C}"/>
              </a:ext>
            </a:extLst>
          </p:cNvPr>
          <p:cNvSpPr>
            <a:spLocks noGrp="1"/>
          </p:cNvSpPr>
          <p:nvPr>
            <p:ph type="title"/>
          </p:nvPr>
        </p:nvSpPr>
        <p:spPr>
          <a:xfrm>
            <a:off x="877326" y="792916"/>
            <a:ext cx="10426923" cy="846581"/>
          </a:xfrm>
        </p:spPr>
        <p:txBody>
          <a:bodyPr>
            <a:normAutofit/>
          </a:bodyPr>
          <a:lstStyle/>
          <a:p>
            <a:pPr algn="ctr"/>
            <a:r>
              <a:rPr lang="en-US" dirty="0"/>
              <a:t>IOC: Timers, Suspension, Mutex</a:t>
            </a:r>
            <a:endParaRPr lang="en-US"/>
          </a:p>
        </p:txBody>
      </p:sp>
      <p:sp>
        <p:nvSpPr>
          <p:cNvPr id="11" name="Freeform 8">
            <a:extLst>
              <a:ext uri="{FF2B5EF4-FFF2-40B4-BE49-F238E27FC236}">
                <a16:creationId xmlns:a16="http://schemas.microsoft.com/office/drawing/2014/main" id="{E4E336B8-243A-49D9-9876-4BF3A08D3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018" y="16990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0">
            <a:extLst>
              <a:ext uri="{FF2B5EF4-FFF2-40B4-BE49-F238E27FC236}">
                <a16:creationId xmlns:a16="http://schemas.microsoft.com/office/drawing/2014/main" id="{05F36030-F60E-436E-81FE-74DD0776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34969" y="172350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06">
            <a:extLst>
              <a:ext uri="{FF2B5EF4-FFF2-40B4-BE49-F238E27FC236}">
                <a16:creationId xmlns:a16="http://schemas.microsoft.com/office/drawing/2014/main" id="{800D5F55-AC8B-4C26-ABB0-D8D609EC4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0691" y="17062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12">
            <a:extLst>
              <a:ext uri="{FF2B5EF4-FFF2-40B4-BE49-F238E27FC236}">
                <a16:creationId xmlns:a16="http://schemas.microsoft.com/office/drawing/2014/main" id="{2DF0B83D-C899-44CA-9B54-A9C57E8EB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5291" y="168963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8">
            <a:extLst>
              <a:ext uri="{FF2B5EF4-FFF2-40B4-BE49-F238E27FC236}">
                <a16:creationId xmlns:a16="http://schemas.microsoft.com/office/drawing/2014/main" id="{E16B2E5A-8EC8-4C56-AB77-380486FDF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3918" y="171849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1">
            <a:extLst>
              <a:ext uri="{FF2B5EF4-FFF2-40B4-BE49-F238E27FC236}">
                <a16:creationId xmlns:a16="http://schemas.microsoft.com/office/drawing/2014/main" id="{C87A69CB-2620-4628-9781-88BD4063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07232" y="173399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09">
            <a:extLst>
              <a:ext uri="{FF2B5EF4-FFF2-40B4-BE49-F238E27FC236}">
                <a16:creationId xmlns:a16="http://schemas.microsoft.com/office/drawing/2014/main" id="{CABAB4BD-890F-4563-A5CA-536788B1E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65993" y="172175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05">
            <a:extLst>
              <a:ext uri="{FF2B5EF4-FFF2-40B4-BE49-F238E27FC236}">
                <a16:creationId xmlns:a16="http://schemas.microsoft.com/office/drawing/2014/main" id="{24690199-C217-4DCB-9B31-1A45649B0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958428" y="169482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7">
            <a:extLst>
              <a:ext uri="{FF2B5EF4-FFF2-40B4-BE49-F238E27FC236}">
                <a16:creationId xmlns:a16="http://schemas.microsoft.com/office/drawing/2014/main" id="{77F70717-3071-4962-8A7C-F9A58151C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8566" y="178295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2">
            <a:extLst>
              <a:ext uri="{FF2B5EF4-FFF2-40B4-BE49-F238E27FC236}">
                <a16:creationId xmlns:a16="http://schemas.microsoft.com/office/drawing/2014/main" id="{9E870E95-FCD6-4158-861A-5CEC896F5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443340" y="171848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4">
            <a:extLst>
              <a:ext uri="{FF2B5EF4-FFF2-40B4-BE49-F238E27FC236}">
                <a16:creationId xmlns:a16="http://schemas.microsoft.com/office/drawing/2014/main" id="{6E01758F-8AEC-4155-B791-2A8CB8A48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463918" y="179572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91">
            <a:extLst>
              <a:ext uri="{FF2B5EF4-FFF2-40B4-BE49-F238E27FC236}">
                <a16:creationId xmlns:a16="http://schemas.microsoft.com/office/drawing/2014/main" id="{8379C6B3-49BE-4333-B322-AF02BBB41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99219" y="178170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5">
            <a:extLst>
              <a:ext uri="{FF2B5EF4-FFF2-40B4-BE49-F238E27FC236}">
                <a16:creationId xmlns:a16="http://schemas.microsoft.com/office/drawing/2014/main" id="{6D7188E6-F4DA-4486-938D-F45FE01A2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38154" y="177124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3">
            <a:extLst>
              <a:ext uri="{FF2B5EF4-FFF2-40B4-BE49-F238E27FC236}">
                <a16:creationId xmlns:a16="http://schemas.microsoft.com/office/drawing/2014/main" id="{CD22207C-B504-40B2-A1EB-2DC9B816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325078" y="174104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6">
            <a:extLst>
              <a:ext uri="{FF2B5EF4-FFF2-40B4-BE49-F238E27FC236}">
                <a16:creationId xmlns:a16="http://schemas.microsoft.com/office/drawing/2014/main" id="{0FBC38BC-DE18-4960-A9D4-F24C6F60C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6561" y="177776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14">
            <a:extLst>
              <a:ext uri="{FF2B5EF4-FFF2-40B4-BE49-F238E27FC236}">
                <a16:creationId xmlns:a16="http://schemas.microsoft.com/office/drawing/2014/main" id="{BC872037-D6F5-4CE7-A090-32A977A79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18593" y="184141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0">
            <a:extLst>
              <a:ext uri="{FF2B5EF4-FFF2-40B4-BE49-F238E27FC236}">
                <a16:creationId xmlns:a16="http://schemas.microsoft.com/office/drawing/2014/main" id="{D3C4B45C-266A-45BF-98FA-CA5409C46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77354" y="178021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98">
            <a:extLst>
              <a:ext uri="{FF2B5EF4-FFF2-40B4-BE49-F238E27FC236}">
                <a16:creationId xmlns:a16="http://schemas.microsoft.com/office/drawing/2014/main" id="{76909582-A285-4EA4-AE72-9DBF0D565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31821" y="178021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15">
            <a:extLst>
              <a:ext uri="{FF2B5EF4-FFF2-40B4-BE49-F238E27FC236}">
                <a16:creationId xmlns:a16="http://schemas.microsoft.com/office/drawing/2014/main" id="{A620CFBF-D373-4BA6-BE41-62B50B945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81447" y="184713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99">
            <a:extLst>
              <a:ext uri="{FF2B5EF4-FFF2-40B4-BE49-F238E27FC236}">
                <a16:creationId xmlns:a16="http://schemas.microsoft.com/office/drawing/2014/main" id="{700BC7B2-0C3D-459F-92C1-3605AA3F09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25006" y="178021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23">
            <a:extLst>
              <a:ext uri="{FF2B5EF4-FFF2-40B4-BE49-F238E27FC236}">
                <a16:creationId xmlns:a16="http://schemas.microsoft.com/office/drawing/2014/main" id="{24F4B005-B785-4A57-9E5A-82D85F00D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0621" y="1958820"/>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0">
            <a:extLst>
              <a:ext uri="{FF2B5EF4-FFF2-40B4-BE49-F238E27FC236}">
                <a16:creationId xmlns:a16="http://schemas.microsoft.com/office/drawing/2014/main" id="{196ED9B6-969E-4AC4-ACD0-95A421BAB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67876" y="191226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94">
            <a:extLst>
              <a:ext uri="{FF2B5EF4-FFF2-40B4-BE49-F238E27FC236}">
                <a16:creationId xmlns:a16="http://schemas.microsoft.com/office/drawing/2014/main" id="{E317ADBB-3E4F-42D2-B7F2-A15924AD5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55785" y="182713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5">
            <a:extLst>
              <a:ext uri="{FF2B5EF4-FFF2-40B4-BE49-F238E27FC236}">
                <a16:creationId xmlns:a16="http://schemas.microsoft.com/office/drawing/2014/main" id="{2E9B2055-E384-472D-91D3-74775CDA1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6796" y="19388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7">
            <a:extLst>
              <a:ext uri="{FF2B5EF4-FFF2-40B4-BE49-F238E27FC236}">
                <a16:creationId xmlns:a16="http://schemas.microsoft.com/office/drawing/2014/main" id="{1F8EFF99-76BF-4F9B-ADAA-B8D310153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41150" y="18227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3">
            <a:extLst>
              <a:ext uri="{FF2B5EF4-FFF2-40B4-BE49-F238E27FC236}">
                <a16:creationId xmlns:a16="http://schemas.microsoft.com/office/drawing/2014/main" id="{626F1B89-B88E-4CE3-90BF-3704BAF48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52139" y="184141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01">
            <a:extLst>
              <a:ext uri="{FF2B5EF4-FFF2-40B4-BE49-F238E27FC236}">
                <a16:creationId xmlns:a16="http://schemas.microsoft.com/office/drawing/2014/main" id="{C72C1CB8-8213-4EE7-AFFF-B0A74E7A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074567" y="178674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02">
            <a:extLst>
              <a:ext uri="{FF2B5EF4-FFF2-40B4-BE49-F238E27FC236}">
                <a16:creationId xmlns:a16="http://schemas.microsoft.com/office/drawing/2014/main" id="{2FF32C41-49E2-459E-9AC4-64269039B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34759" y="17900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03">
            <a:extLst>
              <a:ext uri="{FF2B5EF4-FFF2-40B4-BE49-F238E27FC236}">
                <a16:creationId xmlns:a16="http://schemas.microsoft.com/office/drawing/2014/main" id="{06B5D5F0-EA51-440D-81A0-FE60CCFBA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14652" y="179572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17">
            <a:extLst>
              <a:ext uri="{FF2B5EF4-FFF2-40B4-BE49-F238E27FC236}">
                <a16:creationId xmlns:a16="http://schemas.microsoft.com/office/drawing/2014/main" id="{B7CA6C2F-61C2-486F-B691-E8EB4BA27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76684" y="185937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20">
            <a:extLst>
              <a:ext uri="{FF2B5EF4-FFF2-40B4-BE49-F238E27FC236}">
                <a16:creationId xmlns:a16="http://schemas.microsoft.com/office/drawing/2014/main" id="{A6727626-8944-4EB7-B327-B696FE48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137524" y="179917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06">
            <a:extLst>
              <a:ext uri="{FF2B5EF4-FFF2-40B4-BE49-F238E27FC236}">
                <a16:creationId xmlns:a16="http://schemas.microsoft.com/office/drawing/2014/main" id="{CFBBE0E2-8BDF-4B26-BEBC-DB799B8F6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99" y="188359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37">
            <a:extLst>
              <a:ext uri="{FF2B5EF4-FFF2-40B4-BE49-F238E27FC236}">
                <a16:creationId xmlns:a16="http://schemas.microsoft.com/office/drawing/2014/main" id="{8EB99B25-2662-42DE-8F5D-E0F6F28C8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56267" y="181979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31">
            <a:extLst>
              <a:ext uri="{FF2B5EF4-FFF2-40B4-BE49-F238E27FC236}">
                <a16:creationId xmlns:a16="http://schemas.microsoft.com/office/drawing/2014/main" id="{496BF3B0-761A-4454-BE3C-86B4675DC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3018" y="194316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41">
            <a:extLst>
              <a:ext uri="{FF2B5EF4-FFF2-40B4-BE49-F238E27FC236}">
                <a16:creationId xmlns:a16="http://schemas.microsoft.com/office/drawing/2014/main" id="{B519F0F1-B284-44D5-91E9-5018219AF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77721" y="197106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22">
            <a:extLst>
              <a:ext uri="{FF2B5EF4-FFF2-40B4-BE49-F238E27FC236}">
                <a16:creationId xmlns:a16="http://schemas.microsoft.com/office/drawing/2014/main" id="{0ED49C08-BE23-43F9-A421-6CD45C780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72383" y="1946023"/>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9">
            <a:extLst>
              <a:ext uri="{FF2B5EF4-FFF2-40B4-BE49-F238E27FC236}">
                <a16:creationId xmlns:a16="http://schemas.microsoft.com/office/drawing/2014/main" id="{92F171FA-0CB2-4F4C-A2F3-1B7B6B028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54193" y="180335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18">
            <a:extLst>
              <a:ext uri="{FF2B5EF4-FFF2-40B4-BE49-F238E27FC236}">
                <a16:creationId xmlns:a16="http://schemas.microsoft.com/office/drawing/2014/main" id="{A0073675-5E26-428E-A2F7-2A952D314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37628" y="186263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20">
            <a:extLst>
              <a:ext uri="{FF2B5EF4-FFF2-40B4-BE49-F238E27FC236}">
                <a16:creationId xmlns:a16="http://schemas.microsoft.com/office/drawing/2014/main" id="{D8C4C7E6-114C-4D16-9FC6-1260653C2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19407" y="180796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0">
            <a:extLst>
              <a:ext uri="{FF2B5EF4-FFF2-40B4-BE49-F238E27FC236}">
                <a16:creationId xmlns:a16="http://schemas.microsoft.com/office/drawing/2014/main" id="{5FB2CD0B-BF87-4FEC-B6B6-0DA50B931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51575" y="182431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06">
            <a:extLst>
              <a:ext uri="{FF2B5EF4-FFF2-40B4-BE49-F238E27FC236}">
                <a16:creationId xmlns:a16="http://schemas.microsoft.com/office/drawing/2014/main" id="{D12EC8B9-DE60-44BC-9911-A9CD8EF50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30164" y="180706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12">
            <a:extLst>
              <a:ext uri="{FF2B5EF4-FFF2-40B4-BE49-F238E27FC236}">
                <a16:creationId xmlns:a16="http://schemas.microsoft.com/office/drawing/2014/main" id="{9B0D6CF6-D17B-4DC7-828A-77363691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51876" y="176280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08">
            <a:extLst>
              <a:ext uri="{FF2B5EF4-FFF2-40B4-BE49-F238E27FC236}">
                <a16:creationId xmlns:a16="http://schemas.microsoft.com/office/drawing/2014/main" id="{8C6933FD-FAB6-403B-9CD4-EF0E06CF7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43391" y="1759541"/>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11">
            <a:extLst>
              <a:ext uri="{FF2B5EF4-FFF2-40B4-BE49-F238E27FC236}">
                <a16:creationId xmlns:a16="http://schemas.microsoft.com/office/drawing/2014/main" id="{5C2A4452-6B00-411C-80AB-29AE135B4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66705" y="1775047"/>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09">
            <a:extLst>
              <a:ext uri="{FF2B5EF4-FFF2-40B4-BE49-F238E27FC236}">
                <a16:creationId xmlns:a16="http://schemas.microsoft.com/office/drawing/2014/main" id="{3F4D3F48-1D65-45EB-91E2-BEFFB2440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4906" y="179218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05">
            <a:extLst>
              <a:ext uri="{FF2B5EF4-FFF2-40B4-BE49-F238E27FC236}">
                <a16:creationId xmlns:a16="http://schemas.microsoft.com/office/drawing/2014/main" id="{F5A66334-17A8-4594-AB17-4C33A95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578638" y="1792714"/>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07">
            <a:extLst>
              <a:ext uri="{FF2B5EF4-FFF2-40B4-BE49-F238E27FC236}">
                <a16:creationId xmlns:a16="http://schemas.microsoft.com/office/drawing/2014/main" id="{FB7FEAD3-708C-4B79-B452-4445C277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58039" y="1824004"/>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2">
            <a:extLst>
              <a:ext uri="{FF2B5EF4-FFF2-40B4-BE49-F238E27FC236}">
                <a16:creationId xmlns:a16="http://schemas.microsoft.com/office/drawing/2014/main" id="{41281533-9B25-42A4-9F50-34B4F24C0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02813" y="175954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14">
            <a:extLst>
              <a:ext uri="{FF2B5EF4-FFF2-40B4-BE49-F238E27FC236}">
                <a16:creationId xmlns:a16="http://schemas.microsoft.com/office/drawing/2014/main" id="{007246F1-084B-45D9-BDD9-99BB53F6C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78066" y="180477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13">
            <a:extLst>
              <a:ext uri="{FF2B5EF4-FFF2-40B4-BE49-F238E27FC236}">
                <a16:creationId xmlns:a16="http://schemas.microsoft.com/office/drawing/2014/main" id="{77CDD712-F443-4EDC-B663-5EC5ACD7D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11612" y="1804776"/>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04">
            <a:extLst>
              <a:ext uri="{FF2B5EF4-FFF2-40B4-BE49-F238E27FC236}">
                <a16:creationId xmlns:a16="http://schemas.microsoft.com/office/drawing/2014/main" id="{4A695BE5-DE27-460F-845F-45BB814FE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23391" y="183677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91">
            <a:extLst>
              <a:ext uri="{FF2B5EF4-FFF2-40B4-BE49-F238E27FC236}">
                <a16:creationId xmlns:a16="http://schemas.microsoft.com/office/drawing/2014/main" id="{DE28BE4E-1A59-46FF-810A-A8F9A46F7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58692" y="1822760"/>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95">
            <a:extLst>
              <a:ext uri="{FF2B5EF4-FFF2-40B4-BE49-F238E27FC236}">
                <a16:creationId xmlns:a16="http://schemas.microsoft.com/office/drawing/2014/main" id="{A3CF799A-9839-4CB1-9381-DCC0C1FE1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697627" y="18122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5">
            <a:extLst>
              <a:ext uri="{FF2B5EF4-FFF2-40B4-BE49-F238E27FC236}">
                <a16:creationId xmlns:a16="http://schemas.microsoft.com/office/drawing/2014/main" id="{1EFA42E9-27C0-423D-93C8-794A9683F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40920" y="181048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93">
            <a:extLst>
              <a:ext uri="{FF2B5EF4-FFF2-40B4-BE49-F238E27FC236}">
                <a16:creationId xmlns:a16="http://schemas.microsoft.com/office/drawing/2014/main" id="{E5B56BED-7578-4E42-889D-34AA58F67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28451" y="182976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96">
            <a:extLst>
              <a:ext uri="{FF2B5EF4-FFF2-40B4-BE49-F238E27FC236}">
                <a16:creationId xmlns:a16="http://schemas.microsoft.com/office/drawing/2014/main" id="{FCC7DD6E-E0E5-46B9-81B7-3B2F7B333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16034" y="1818819"/>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00">
            <a:extLst>
              <a:ext uri="{FF2B5EF4-FFF2-40B4-BE49-F238E27FC236}">
                <a16:creationId xmlns:a16="http://schemas.microsoft.com/office/drawing/2014/main" id="{9C83D9FD-E06E-407B-BA7C-2C2AD5B16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6827" y="1821266"/>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98">
            <a:extLst>
              <a:ext uri="{FF2B5EF4-FFF2-40B4-BE49-F238E27FC236}">
                <a16:creationId xmlns:a16="http://schemas.microsoft.com/office/drawing/2014/main" id="{3C1174EE-071E-4421-BD9C-2C2D84190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91294" y="1821267"/>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99">
            <a:extLst>
              <a:ext uri="{FF2B5EF4-FFF2-40B4-BE49-F238E27FC236}">
                <a16:creationId xmlns:a16="http://schemas.microsoft.com/office/drawing/2014/main" id="{6F280CAD-1F1B-4F43-99A3-B2EC2A7F3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084479" y="1821265"/>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97">
            <a:extLst>
              <a:ext uri="{FF2B5EF4-FFF2-40B4-BE49-F238E27FC236}">
                <a16:creationId xmlns:a16="http://schemas.microsoft.com/office/drawing/2014/main" id="{0D5C974E-4B43-4FFA-8230-DB0E1993C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409702" y="1821267"/>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01">
            <a:extLst>
              <a:ext uri="{FF2B5EF4-FFF2-40B4-BE49-F238E27FC236}">
                <a16:creationId xmlns:a16="http://schemas.microsoft.com/office/drawing/2014/main" id="{A1CACEBA-A7A9-45FB-897A-888150011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34040" y="1827796"/>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94">
            <a:extLst>
              <a:ext uri="{FF2B5EF4-FFF2-40B4-BE49-F238E27FC236}">
                <a16:creationId xmlns:a16="http://schemas.microsoft.com/office/drawing/2014/main" id="{583E2F4A-E235-4600-A80D-18C1C36EE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915258" y="186818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32">
            <a:extLst>
              <a:ext uri="{FF2B5EF4-FFF2-40B4-BE49-F238E27FC236}">
                <a16:creationId xmlns:a16="http://schemas.microsoft.com/office/drawing/2014/main" id="{F16259CF-A0BC-4673-91C7-A7D3CDF7C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80494" y="198458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34">
            <a:extLst>
              <a:ext uri="{FF2B5EF4-FFF2-40B4-BE49-F238E27FC236}">
                <a16:creationId xmlns:a16="http://schemas.microsoft.com/office/drawing/2014/main" id="{B09A934A-4464-4C9B-ACAD-9128E0B6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076791" y="199055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25">
            <a:extLst>
              <a:ext uri="{FF2B5EF4-FFF2-40B4-BE49-F238E27FC236}">
                <a16:creationId xmlns:a16="http://schemas.microsoft.com/office/drawing/2014/main" id="{CB010BB8-6FD4-498C-994D-53C8DC749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314022" y="201672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25">
            <a:extLst>
              <a:ext uri="{FF2B5EF4-FFF2-40B4-BE49-F238E27FC236}">
                <a16:creationId xmlns:a16="http://schemas.microsoft.com/office/drawing/2014/main" id="{2D373437-2902-4D8A-B887-F6941556C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28670" y="200973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28">
            <a:extLst>
              <a:ext uri="{FF2B5EF4-FFF2-40B4-BE49-F238E27FC236}">
                <a16:creationId xmlns:a16="http://schemas.microsoft.com/office/drawing/2014/main" id="{217D616F-FDFA-439E-8B09-E55F8234B0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52808" y="2031819"/>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40">
            <a:extLst>
              <a:ext uri="{FF2B5EF4-FFF2-40B4-BE49-F238E27FC236}">
                <a16:creationId xmlns:a16="http://schemas.microsoft.com/office/drawing/2014/main" id="{0F74D32E-67FC-452C-A52B-988DB4984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95484" y="199717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26">
            <a:extLst>
              <a:ext uri="{FF2B5EF4-FFF2-40B4-BE49-F238E27FC236}">
                <a16:creationId xmlns:a16="http://schemas.microsoft.com/office/drawing/2014/main" id="{B8F74E45-2803-4A11-9333-3639A1C2F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50834" y="2028557"/>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1">
            <a:extLst>
              <a:ext uri="{FF2B5EF4-FFF2-40B4-BE49-F238E27FC236}">
                <a16:creationId xmlns:a16="http://schemas.microsoft.com/office/drawing/2014/main" id="{106009C3-0971-47AF-8BD9-2EC8A6A4B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37067" y="2038617"/>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20">
            <a:extLst>
              <a:ext uri="{FF2B5EF4-FFF2-40B4-BE49-F238E27FC236}">
                <a16:creationId xmlns:a16="http://schemas.microsoft.com/office/drawing/2014/main" id="{ED29B115-F34D-4E41-A4A2-C0CE41C697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22857" y="202762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6">
            <a:extLst>
              <a:ext uri="{FF2B5EF4-FFF2-40B4-BE49-F238E27FC236}">
                <a16:creationId xmlns:a16="http://schemas.microsoft.com/office/drawing/2014/main" id="{19D4861C-7907-48BF-84E7-96C0E098D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32866" y="20453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27">
            <a:extLst>
              <a:ext uri="{FF2B5EF4-FFF2-40B4-BE49-F238E27FC236}">
                <a16:creationId xmlns:a16="http://schemas.microsoft.com/office/drawing/2014/main" id="{AEF03EB9-6D77-4E55-BCF2-4402550D3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25618" y="2028556"/>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33">
            <a:extLst>
              <a:ext uri="{FF2B5EF4-FFF2-40B4-BE49-F238E27FC236}">
                <a16:creationId xmlns:a16="http://schemas.microsoft.com/office/drawing/2014/main" id="{1C9C3C8B-A28D-44DF-AA29-02B28AED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507420" y="2040797"/>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29">
            <a:extLst>
              <a:ext uri="{FF2B5EF4-FFF2-40B4-BE49-F238E27FC236}">
                <a16:creationId xmlns:a16="http://schemas.microsoft.com/office/drawing/2014/main" id="{1EB7CB2D-F6AA-4861-B158-DA3E6B923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00604" y="2031819"/>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42">
            <a:extLst>
              <a:ext uri="{FF2B5EF4-FFF2-40B4-BE49-F238E27FC236}">
                <a16:creationId xmlns:a16="http://schemas.microsoft.com/office/drawing/2014/main" id="{48203367-1F19-4C4F-B38D-929816F78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6179" y="2095470"/>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38">
            <a:extLst>
              <a:ext uri="{FF2B5EF4-FFF2-40B4-BE49-F238E27FC236}">
                <a16:creationId xmlns:a16="http://schemas.microsoft.com/office/drawing/2014/main" id="{B89B3B49-0A7E-4573-9B52-D1B06598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016079" y="2058750"/>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37">
            <a:extLst>
              <a:ext uri="{FF2B5EF4-FFF2-40B4-BE49-F238E27FC236}">
                <a16:creationId xmlns:a16="http://schemas.microsoft.com/office/drawing/2014/main" id="{0288BD39-0846-445A-BD81-1E34E0E9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68636" y="2056301"/>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36">
            <a:extLst>
              <a:ext uri="{FF2B5EF4-FFF2-40B4-BE49-F238E27FC236}">
                <a16:creationId xmlns:a16="http://schemas.microsoft.com/office/drawing/2014/main" id="{BA82150B-D747-458F-8C52-72FBA52BC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568517" y="20526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43">
            <a:extLst>
              <a:ext uri="{FF2B5EF4-FFF2-40B4-BE49-F238E27FC236}">
                <a16:creationId xmlns:a16="http://schemas.microsoft.com/office/drawing/2014/main" id="{FEBB9D94-7802-4607-9BA4-62FB212BF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93248" y="204557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44">
            <a:extLst>
              <a:ext uri="{FF2B5EF4-FFF2-40B4-BE49-F238E27FC236}">
                <a16:creationId xmlns:a16="http://schemas.microsoft.com/office/drawing/2014/main" id="{24743784-06E3-4913-9DFD-2FCBF9D92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29200" y="204304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45">
            <a:extLst>
              <a:ext uri="{FF2B5EF4-FFF2-40B4-BE49-F238E27FC236}">
                <a16:creationId xmlns:a16="http://schemas.microsoft.com/office/drawing/2014/main" id="{25CD3315-6611-406F-AF95-2EF9F5A5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92025" y="202746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39">
            <a:extLst>
              <a:ext uri="{FF2B5EF4-FFF2-40B4-BE49-F238E27FC236}">
                <a16:creationId xmlns:a16="http://schemas.microsoft.com/office/drawing/2014/main" id="{EB447648-FE0A-4D8E-86B8-D38D5F938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37627" y="206527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8">
            <a:extLst>
              <a:ext uri="{FF2B5EF4-FFF2-40B4-BE49-F238E27FC236}">
                <a16:creationId xmlns:a16="http://schemas.microsoft.com/office/drawing/2014/main" id="{4B0A51D7-FF65-4E97-9E1A-8C4688E86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27269" y="205915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30">
            <a:extLst>
              <a:ext uri="{FF2B5EF4-FFF2-40B4-BE49-F238E27FC236}">
                <a16:creationId xmlns:a16="http://schemas.microsoft.com/office/drawing/2014/main" id="{008FF77B-AC18-4E35-BB9B-0CA39278F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0053" y="206242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35">
            <a:extLst>
              <a:ext uri="{FF2B5EF4-FFF2-40B4-BE49-F238E27FC236}">
                <a16:creationId xmlns:a16="http://schemas.microsoft.com/office/drawing/2014/main" id="{E71F6428-AC25-4A5A-8439-04768A17B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9601" y="200428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31">
            <a:extLst>
              <a:ext uri="{FF2B5EF4-FFF2-40B4-BE49-F238E27FC236}">
                <a16:creationId xmlns:a16="http://schemas.microsoft.com/office/drawing/2014/main" id="{F237A1D4-9D62-4DEA-BD39-E5EC93B33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35670" y="198592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41">
            <a:extLst>
              <a:ext uri="{FF2B5EF4-FFF2-40B4-BE49-F238E27FC236}">
                <a16:creationId xmlns:a16="http://schemas.microsoft.com/office/drawing/2014/main" id="{87E919CC-AC41-4F0D-A842-792D7A418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16961" y="1988004"/>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6">
            <a:extLst>
              <a:ext uri="{FF2B5EF4-FFF2-40B4-BE49-F238E27FC236}">
                <a16:creationId xmlns:a16="http://schemas.microsoft.com/office/drawing/2014/main" id="{965D7305-50C2-4D93-8832-19DC70C5B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81089" y="2011634"/>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22">
            <a:extLst>
              <a:ext uri="{FF2B5EF4-FFF2-40B4-BE49-F238E27FC236}">
                <a16:creationId xmlns:a16="http://schemas.microsoft.com/office/drawing/2014/main" id="{E0E5EA9F-6192-466D-BF45-46D9BCE3B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264051" y="199939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32">
            <a:extLst>
              <a:ext uri="{FF2B5EF4-FFF2-40B4-BE49-F238E27FC236}">
                <a16:creationId xmlns:a16="http://schemas.microsoft.com/office/drawing/2014/main" id="{CFF6BE31-4842-4659-8D68-63423F826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92157" y="2025636"/>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34">
            <a:extLst>
              <a:ext uri="{FF2B5EF4-FFF2-40B4-BE49-F238E27FC236}">
                <a16:creationId xmlns:a16="http://schemas.microsoft.com/office/drawing/2014/main" id="{3EC2112B-E2EC-492A-8AF9-D78F4B4A9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688454" y="2031605"/>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25">
            <a:extLst>
              <a:ext uri="{FF2B5EF4-FFF2-40B4-BE49-F238E27FC236}">
                <a16:creationId xmlns:a16="http://schemas.microsoft.com/office/drawing/2014/main" id="{EB635BC8-61BC-44D5-AA11-9A308B3BA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925685" y="2057774"/>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25">
            <a:extLst>
              <a:ext uri="{FF2B5EF4-FFF2-40B4-BE49-F238E27FC236}">
                <a16:creationId xmlns:a16="http://schemas.microsoft.com/office/drawing/2014/main" id="{7E9ACE65-00C6-4A75-8F61-CCADAF3EC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40333" y="205078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28">
            <a:extLst>
              <a:ext uri="{FF2B5EF4-FFF2-40B4-BE49-F238E27FC236}">
                <a16:creationId xmlns:a16="http://schemas.microsoft.com/office/drawing/2014/main" id="{5D7163FE-5ADD-41E7-985B-F95E7E048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64471" y="2072870"/>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40">
            <a:extLst>
              <a:ext uri="{FF2B5EF4-FFF2-40B4-BE49-F238E27FC236}">
                <a16:creationId xmlns:a16="http://schemas.microsoft.com/office/drawing/2014/main" id="{DCD7108A-C70D-4FD9-B91A-0E9F9501A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607147" y="205507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26">
            <a:extLst>
              <a:ext uri="{FF2B5EF4-FFF2-40B4-BE49-F238E27FC236}">
                <a16:creationId xmlns:a16="http://schemas.microsoft.com/office/drawing/2014/main" id="{3C0CF799-2713-48A8-94DF-F8CB5F332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862497" y="206960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21">
            <a:extLst>
              <a:ext uri="{FF2B5EF4-FFF2-40B4-BE49-F238E27FC236}">
                <a16:creationId xmlns:a16="http://schemas.microsoft.com/office/drawing/2014/main" id="{00B8B62E-6551-4805-BD5A-5188FE5D3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39671" y="206263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20">
            <a:extLst>
              <a:ext uri="{FF2B5EF4-FFF2-40B4-BE49-F238E27FC236}">
                <a16:creationId xmlns:a16="http://schemas.microsoft.com/office/drawing/2014/main" id="{DFCCEBA8-5961-480A-9134-51605F650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43822" y="203941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6">
            <a:extLst>
              <a:ext uri="{FF2B5EF4-FFF2-40B4-BE49-F238E27FC236}">
                <a16:creationId xmlns:a16="http://schemas.microsoft.com/office/drawing/2014/main" id="{724D4F80-B109-4438-BC6D-ABB522B44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35678" y="202921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27">
            <a:extLst>
              <a:ext uri="{FF2B5EF4-FFF2-40B4-BE49-F238E27FC236}">
                <a16:creationId xmlns:a16="http://schemas.microsoft.com/office/drawing/2014/main" id="{52A7149F-5A3F-4537-981A-974C7409C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37281" y="206960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3">
            <a:extLst>
              <a:ext uri="{FF2B5EF4-FFF2-40B4-BE49-F238E27FC236}">
                <a16:creationId xmlns:a16="http://schemas.microsoft.com/office/drawing/2014/main" id="{89A8D3E3-3518-4738-B94E-F7DD9818D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9083" y="208184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29">
            <a:extLst>
              <a:ext uri="{FF2B5EF4-FFF2-40B4-BE49-F238E27FC236}">
                <a16:creationId xmlns:a16="http://schemas.microsoft.com/office/drawing/2014/main" id="{FA796F21-7CE5-4483-A137-919B3D433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12267" y="207287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42">
            <a:extLst>
              <a:ext uri="{FF2B5EF4-FFF2-40B4-BE49-F238E27FC236}">
                <a16:creationId xmlns:a16="http://schemas.microsoft.com/office/drawing/2014/main" id="{57FC30BB-0D8F-43B0-910E-7DDE8C933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77842" y="213652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38">
            <a:extLst>
              <a:ext uri="{FF2B5EF4-FFF2-40B4-BE49-F238E27FC236}">
                <a16:creationId xmlns:a16="http://schemas.microsoft.com/office/drawing/2014/main" id="{D938207F-A865-48E5-A15D-FD578BC59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27742" y="209980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37">
            <a:extLst>
              <a:ext uri="{FF2B5EF4-FFF2-40B4-BE49-F238E27FC236}">
                <a16:creationId xmlns:a16="http://schemas.microsoft.com/office/drawing/2014/main" id="{04637E45-0880-40BC-B488-4EA4CA435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80299" y="209735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5" name="Content Placeholder 2">
            <a:extLst>
              <a:ext uri="{FF2B5EF4-FFF2-40B4-BE49-F238E27FC236}">
                <a16:creationId xmlns:a16="http://schemas.microsoft.com/office/drawing/2014/main" id="{1D3458DD-5B16-DCA5-CE78-0C18404D9815}"/>
              </a:ext>
            </a:extLst>
          </p:cNvPr>
          <p:cNvGraphicFramePr>
            <a:graphicFrameLocks noGrp="1"/>
          </p:cNvGraphicFramePr>
          <p:nvPr>
            <p:ph idx="1"/>
            <p:extLst>
              <p:ext uri="{D42A27DB-BD31-4B8C-83A1-F6EECF244321}">
                <p14:modId xmlns:p14="http://schemas.microsoft.com/office/powerpoint/2010/main" val="2025363524"/>
              </p:ext>
            </p:extLst>
          </p:nvPr>
        </p:nvGraphicFramePr>
        <p:xfrm>
          <a:off x="877326" y="2599512"/>
          <a:ext cx="10722902" cy="3646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F6E3CDD-ACC6-39F5-507E-0CD50DDA98E5}"/>
              </a:ext>
            </a:extLst>
          </p:cNvPr>
          <p:cNvSpPr txBox="1"/>
          <p:nvPr/>
        </p:nvSpPr>
        <p:spPr>
          <a:xfrm>
            <a:off x="1887592" y="5276063"/>
            <a:ext cx="1252395" cy="646331"/>
          </a:xfrm>
          <a:prstGeom prst="rect">
            <a:avLst/>
          </a:prstGeom>
          <a:noFill/>
        </p:spPr>
        <p:txBody>
          <a:bodyPr wrap="square" rtlCol="0">
            <a:spAutoFit/>
          </a:bodyPr>
          <a:lstStyle/>
          <a:p>
            <a:r>
              <a:rPr lang="en-US" dirty="0"/>
              <a:t>TIM3 CH2 </a:t>
            </a:r>
          </a:p>
          <a:p>
            <a:r>
              <a:rPr lang="en-US" dirty="0"/>
              <a:t>TIM3 CH3</a:t>
            </a:r>
          </a:p>
        </p:txBody>
      </p:sp>
      <p:sp>
        <p:nvSpPr>
          <p:cNvPr id="112" name="TextBox 111">
            <a:extLst>
              <a:ext uri="{FF2B5EF4-FFF2-40B4-BE49-F238E27FC236}">
                <a16:creationId xmlns:a16="http://schemas.microsoft.com/office/drawing/2014/main" id="{A42CA6BD-89FD-FF16-8971-7438AE9C04CE}"/>
              </a:ext>
            </a:extLst>
          </p:cNvPr>
          <p:cNvSpPr txBox="1"/>
          <p:nvPr/>
        </p:nvSpPr>
        <p:spPr>
          <a:xfrm>
            <a:off x="9073675" y="5288575"/>
            <a:ext cx="1660265" cy="646331"/>
          </a:xfrm>
          <a:prstGeom prst="rect">
            <a:avLst/>
          </a:prstGeom>
          <a:noFill/>
        </p:spPr>
        <p:txBody>
          <a:bodyPr wrap="square" rtlCol="0">
            <a:spAutoFit/>
          </a:bodyPr>
          <a:lstStyle/>
          <a:p>
            <a:pPr algn="ctr"/>
            <a:r>
              <a:rPr lang="en-US" dirty="0" err="1"/>
              <a:t>RxInput</a:t>
            </a:r>
            <a:endParaRPr lang="en-US" dirty="0"/>
          </a:p>
          <a:p>
            <a:pPr algn="ctr"/>
            <a:endParaRPr lang="en-US" dirty="0"/>
          </a:p>
        </p:txBody>
      </p:sp>
      <p:sp>
        <p:nvSpPr>
          <p:cNvPr id="114" name="TextBox 113">
            <a:extLst>
              <a:ext uri="{FF2B5EF4-FFF2-40B4-BE49-F238E27FC236}">
                <a16:creationId xmlns:a16="http://schemas.microsoft.com/office/drawing/2014/main" id="{9AEBDB56-E8DA-F529-532B-57D6E8836ED3}"/>
              </a:ext>
            </a:extLst>
          </p:cNvPr>
          <p:cNvSpPr txBox="1"/>
          <p:nvPr/>
        </p:nvSpPr>
        <p:spPr>
          <a:xfrm>
            <a:off x="5499569" y="5276062"/>
            <a:ext cx="1660265" cy="646331"/>
          </a:xfrm>
          <a:prstGeom prst="rect">
            <a:avLst/>
          </a:prstGeom>
          <a:noFill/>
        </p:spPr>
        <p:txBody>
          <a:bodyPr wrap="square" rtlCol="0">
            <a:spAutoFit/>
          </a:bodyPr>
          <a:lstStyle/>
          <a:p>
            <a:pPr algn="ctr"/>
            <a:r>
              <a:rPr lang="en-US" dirty="0" err="1"/>
              <a:t>RadioReady</a:t>
            </a:r>
            <a:r>
              <a:rPr lang="en-US" dirty="0"/>
              <a:t> </a:t>
            </a:r>
          </a:p>
          <a:p>
            <a:pPr algn="ctr"/>
            <a:r>
              <a:rPr lang="en-US" dirty="0" err="1"/>
              <a:t>LCDReady</a:t>
            </a:r>
            <a:endParaRPr lang="en-US" dirty="0"/>
          </a:p>
        </p:txBody>
      </p:sp>
      <p:sp>
        <p:nvSpPr>
          <p:cNvPr id="4" name="Rectangle 3">
            <a:extLst>
              <a:ext uri="{FF2B5EF4-FFF2-40B4-BE49-F238E27FC236}">
                <a16:creationId xmlns:a16="http://schemas.microsoft.com/office/drawing/2014/main" id="{8DE59950-E28C-86D6-8E9A-EE3775CAC0B4}"/>
              </a:ext>
            </a:extLst>
          </p:cNvPr>
          <p:cNvSpPr/>
          <p:nvPr/>
        </p:nvSpPr>
        <p:spPr>
          <a:xfrm>
            <a:off x="9894112" y="3001257"/>
            <a:ext cx="68678" cy="14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FE16A9-8EE4-1146-F500-739F7E48EFFF}"/>
              </a:ext>
            </a:extLst>
          </p:cNvPr>
          <p:cNvSpPr txBox="1"/>
          <p:nvPr/>
        </p:nvSpPr>
        <p:spPr>
          <a:xfrm>
            <a:off x="9120799" y="3045804"/>
            <a:ext cx="1042853" cy="1446550"/>
          </a:xfrm>
          <a:prstGeom prst="rect">
            <a:avLst/>
          </a:prstGeom>
          <a:noFill/>
        </p:spPr>
        <p:txBody>
          <a:bodyPr wrap="square" rtlCol="0">
            <a:spAutoFit/>
          </a:bodyPr>
          <a:lstStyle/>
          <a:p>
            <a:r>
              <a:rPr lang="en-US" sz="8800" dirty="0">
                <a:solidFill>
                  <a:schemeClr val="bg1"/>
                </a:solidFill>
              </a:rPr>
              <a:t>?</a:t>
            </a:r>
          </a:p>
        </p:txBody>
      </p:sp>
      <p:sp>
        <p:nvSpPr>
          <p:cNvPr id="7" name="TextBox 6">
            <a:extLst>
              <a:ext uri="{FF2B5EF4-FFF2-40B4-BE49-F238E27FC236}">
                <a16:creationId xmlns:a16="http://schemas.microsoft.com/office/drawing/2014/main" id="{002D8013-3EB8-449F-F8BD-9ED4F55B68D8}"/>
              </a:ext>
            </a:extLst>
          </p:cNvPr>
          <p:cNvSpPr txBox="1"/>
          <p:nvPr/>
        </p:nvSpPr>
        <p:spPr>
          <a:xfrm>
            <a:off x="10086205" y="3080312"/>
            <a:ext cx="3200934" cy="1446550"/>
          </a:xfrm>
          <a:prstGeom prst="rect">
            <a:avLst/>
          </a:prstGeom>
          <a:noFill/>
        </p:spPr>
        <p:txBody>
          <a:bodyPr wrap="square" rtlCol="0">
            <a:spAutoFit/>
          </a:bodyPr>
          <a:lstStyle/>
          <a:p>
            <a:r>
              <a:rPr lang="en-US" sz="8800" dirty="0">
                <a:solidFill>
                  <a:schemeClr val="bg1"/>
                </a:solidFill>
              </a:rPr>
              <a:t>!</a:t>
            </a:r>
          </a:p>
        </p:txBody>
      </p:sp>
    </p:spTree>
    <p:extLst>
      <p:ext uri="{BB962C8B-B14F-4D97-AF65-F5344CB8AC3E}">
        <p14:creationId xmlns:p14="http://schemas.microsoft.com/office/powerpoint/2010/main" val="350311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762A-E51A-DFBE-F90C-5BAA6693933C}"/>
              </a:ext>
            </a:extLst>
          </p:cNvPr>
          <p:cNvSpPr>
            <a:spLocks noGrp="1"/>
          </p:cNvSpPr>
          <p:nvPr>
            <p:ph type="title"/>
          </p:nvPr>
        </p:nvSpPr>
        <p:spPr>
          <a:xfrm>
            <a:off x="730893" y="206451"/>
            <a:ext cx="9634011" cy="1325563"/>
          </a:xfrm>
        </p:spPr>
        <p:txBody>
          <a:bodyPr/>
          <a:lstStyle/>
          <a:p>
            <a:r>
              <a:rPr lang="en-US" dirty="0"/>
              <a:t>Critical Section Review</a:t>
            </a:r>
          </a:p>
        </p:txBody>
      </p:sp>
      <p:pic>
        <p:nvPicPr>
          <p:cNvPr id="5" name="Content Placeholder 4" descr="Text&#10;&#10;Description automatically generated with low confidence">
            <a:extLst>
              <a:ext uri="{FF2B5EF4-FFF2-40B4-BE49-F238E27FC236}">
                <a16:creationId xmlns:a16="http://schemas.microsoft.com/office/drawing/2014/main" id="{A641977C-13BD-3D6C-1237-FF8B054074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0892" y="1273215"/>
            <a:ext cx="5530331" cy="5463251"/>
          </a:xfrm>
        </p:spPr>
      </p:pic>
      <p:pic>
        <p:nvPicPr>
          <p:cNvPr id="7" name="Picture 6" descr="Graphical user interface, text&#10;&#10;Description automatically generated">
            <a:extLst>
              <a:ext uri="{FF2B5EF4-FFF2-40B4-BE49-F238E27FC236}">
                <a16:creationId xmlns:a16="http://schemas.microsoft.com/office/drawing/2014/main" id="{6E524479-4470-FA0E-B28C-21412EB0A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223" y="2218322"/>
            <a:ext cx="5619750" cy="2686050"/>
          </a:xfrm>
          <a:prstGeom prst="rect">
            <a:avLst/>
          </a:prstGeom>
        </p:spPr>
      </p:pic>
    </p:spTree>
    <p:extLst>
      <p:ext uri="{BB962C8B-B14F-4D97-AF65-F5344CB8AC3E}">
        <p14:creationId xmlns:p14="http://schemas.microsoft.com/office/powerpoint/2010/main" val="143781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E65B3-7336-47CC-0989-E2C043569961}"/>
              </a:ext>
            </a:extLst>
          </p:cNvPr>
          <p:cNvSpPr>
            <a:spLocks noGrp="1"/>
          </p:cNvSpPr>
          <p:nvPr>
            <p:ph type="title"/>
          </p:nvPr>
        </p:nvSpPr>
        <p:spPr>
          <a:xfrm>
            <a:off x="1422399" y="701749"/>
            <a:ext cx="9343065" cy="999460"/>
          </a:xfrm>
        </p:spPr>
        <p:txBody>
          <a:bodyPr>
            <a:normAutofit/>
          </a:bodyPr>
          <a:lstStyle/>
          <a:p>
            <a:pPr algn="ctr"/>
            <a:r>
              <a:rPr lang="en-US"/>
              <a:t>Current Project Status</a:t>
            </a:r>
          </a:p>
        </p:txBody>
      </p:sp>
      <p:sp>
        <p:nvSpPr>
          <p:cNvPr id="11" name="Rectangle 10">
            <a:extLst>
              <a:ext uri="{FF2B5EF4-FFF2-40B4-BE49-F238E27FC236}">
                <a16:creationId xmlns:a16="http://schemas.microsoft.com/office/drawing/2014/main" id="{CDA16EB2-8F47-4759-A206-DA4D0FF38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66901"/>
            <a:ext cx="12192000" cy="49911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1614D938-4CAD-9FE5-73B6-9AC7CDE45E3F}"/>
              </a:ext>
            </a:extLst>
          </p:cNvPr>
          <p:cNvGraphicFramePr>
            <a:graphicFrameLocks noGrp="1"/>
          </p:cNvGraphicFramePr>
          <p:nvPr>
            <p:ph idx="1"/>
            <p:extLst>
              <p:ext uri="{D42A27DB-BD31-4B8C-83A1-F6EECF244321}">
                <p14:modId xmlns:p14="http://schemas.microsoft.com/office/powerpoint/2010/main" val="2754853830"/>
              </p:ext>
            </p:extLst>
          </p:nvPr>
        </p:nvGraphicFramePr>
        <p:xfrm>
          <a:off x="571500" y="2372659"/>
          <a:ext cx="11049000" cy="390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6107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BFF2D-8114-1BA6-263B-63BACB2E7958}"/>
              </a:ext>
            </a:extLst>
          </p:cNvPr>
          <p:cNvSpPr>
            <a:spLocks noGrp="1"/>
          </p:cNvSpPr>
          <p:nvPr>
            <p:ph type="title"/>
          </p:nvPr>
        </p:nvSpPr>
        <p:spPr>
          <a:xfrm>
            <a:off x="1073811" y="718366"/>
            <a:ext cx="9483513" cy="944656"/>
          </a:xfrm>
        </p:spPr>
        <p:txBody>
          <a:bodyPr>
            <a:normAutofit/>
          </a:bodyPr>
          <a:lstStyle/>
          <a:p>
            <a:r>
              <a:rPr lang="en-US"/>
              <a:t>Demo</a:t>
            </a:r>
          </a:p>
        </p:txBody>
      </p:sp>
      <p:sp>
        <p:nvSpPr>
          <p:cNvPr id="10" name="Rectangle 9">
            <a:extLst>
              <a:ext uri="{FF2B5EF4-FFF2-40B4-BE49-F238E27FC236}">
                <a16:creationId xmlns:a16="http://schemas.microsoft.com/office/drawing/2014/main" id="{EC2268EF-1ED3-4797-8355-F5078CB18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700" y="1883764"/>
            <a:ext cx="8992046" cy="4097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37AE74-5972-C1F4-715B-D44BF5266FF1}"/>
              </a:ext>
            </a:extLst>
          </p:cNvPr>
          <p:cNvSpPr>
            <a:spLocks noGrp="1"/>
          </p:cNvSpPr>
          <p:nvPr>
            <p:ph idx="1"/>
          </p:nvPr>
        </p:nvSpPr>
        <p:spPr>
          <a:xfrm>
            <a:off x="1944388" y="2835252"/>
            <a:ext cx="4406119" cy="2194147"/>
          </a:xfrm>
        </p:spPr>
        <p:txBody>
          <a:bodyPr vert="horz" lIns="91440" tIns="45720" rIns="91440" bIns="45720" rtlCol="0">
            <a:noAutofit/>
          </a:bodyPr>
          <a:lstStyle/>
          <a:p>
            <a:pPr>
              <a:lnSpc>
                <a:spcPct val="140000"/>
              </a:lnSpc>
              <a:buFont typeface="Wingdings" panose="020B0604020202020204" pitchFamily="34" charset="0"/>
              <a:buChar char="§"/>
            </a:pPr>
            <a:r>
              <a:rPr lang="en-US" dirty="0"/>
              <a:t>Establish remote radio connection</a:t>
            </a:r>
          </a:p>
          <a:p>
            <a:pPr>
              <a:lnSpc>
                <a:spcPct val="140000"/>
              </a:lnSpc>
              <a:buClr>
                <a:srgbClr val="C3B2A7"/>
              </a:buClr>
              <a:buFont typeface="Wingdings" panose="020B0604020202020204" pitchFamily="34" charset="0"/>
              <a:buChar char="§"/>
            </a:pPr>
            <a:r>
              <a:rPr lang="en-US" dirty="0"/>
              <a:t>Arming switch</a:t>
            </a:r>
          </a:p>
          <a:p>
            <a:pPr>
              <a:lnSpc>
                <a:spcPct val="140000"/>
              </a:lnSpc>
              <a:buClr>
                <a:srgbClr val="C3B2A7"/>
              </a:buClr>
              <a:buFont typeface="Wingdings" panose="020B0604020202020204" pitchFamily="34" charset="0"/>
              <a:buChar char="§"/>
            </a:pPr>
            <a:r>
              <a:rPr lang="en-US" dirty="0"/>
              <a:t>Single-stick tank control</a:t>
            </a:r>
          </a:p>
          <a:p>
            <a:pPr>
              <a:lnSpc>
                <a:spcPct val="140000"/>
              </a:lnSpc>
              <a:buClr>
                <a:srgbClr val="C3B2A7"/>
              </a:buClr>
              <a:buFont typeface="Wingdings" panose="020B0604020202020204" pitchFamily="34" charset="0"/>
              <a:buChar char="§"/>
            </a:pPr>
            <a:r>
              <a:rPr lang="en-US" dirty="0"/>
              <a:t>Throttle scalar (10%)</a:t>
            </a:r>
          </a:p>
        </p:txBody>
      </p:sp>
      <p:grpSp>
        <p:nvGrpSpPr>
          <p:cNvPr id="12" name="Group 11">
            <a:extLst>
              <a:ext uri="{FF2B5EF4-FFF2-40B4-BE49-F238E27FC236}">
                <a16:creationId xmlns:a16="http://schemas.microsoft.com/office/drawing/2014/main" id="{82A54BA0-BEFE-4BA5-A3C1-FE85FE03E8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4460" y="-5553"/>
            <a:ext cx="781459" cy="6853105"/>
            <a:chOff x="11084460" y="-5553"/>
            <a:chExt cx="781459" cy="6853105"/>
          </a:xfrm>
        </p:grpSpPr>
        <p:sp>
          <p:nvSpPr>
            <p:cNvPr id="223" name="Freeform 59">
              <a:extLst>
                <a:ext uri="{FF2B5EF4-FFF2-40B4-BE49-F238E27FC236}">
                  <a16:creationId xmlns:a16="http://schemas.microsoft.com/office/drawing/2014/main" id="{781905C4-1133-4589-891D-4E6052BC9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5558" y="67086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78">
              <a:extLst>
                <a:ext uri="{FF2B5EF4-FFF2-40B4-BE49-F238E27FC236}">
                  <a16:creationId xmlns:a16="http://schemas.microsoft.com/office/drawing/2014/main" id="{B549DF45-2D76-437C-ACBF-763DF06F3E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122" y="6574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79">
              <a:extLst>
                <a:ext uri="{FF2B5EF4-FFF2-40B4-BE49-F238E27FC236}">
                  <a16:creationId xmlns:a16="http://schemas.microsoft.com/office/drawing/2014/main" id="{B49F2B88-F0AA-40D6-997C-4CD28AD29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3494" y="88847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80">
              <a:extLst>
                <a:ext uri="{FF2B5EF4-FFF2-40B4-BE49-F238E27FC236}">
                  <a16:creationId xmlns:a16="http://schemas.microsoft.com/office/drawing/2014/main" id="{36A4A66A-D1F4-4383-8D28-A68695937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8153" y="112627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81">
              <a:extLst>
                <a:ext uri="{FF2B5EF4-FFF2-40B4-BE49-F238E27FC236}">
                  <a16:creationId xmlns:a16="http://schemas.microsoft.com/office/drawing/2014/main" id="{1A73A306-1140-4842-AB32-DEFA0C75DB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1203" y="213932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82">
              <a:extLst>
                <a:ext uri="{FF2B5EF4-FFF2-40B4-BE49-F238E27FC236}">
                  <a16:creationId xmlns:a16="http://schemas.microsoft.com/office/drawing/2014/main" id="{9E9F1E99-2F3F-4867-BBFE-FCA8F92CA1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9039" y="191687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83">
              <a:extLst>
                <a:ext uri="{FF2B5EF4-FFF2-40B4-BE49-F238E27FC236}">
                  <a16:creationId xmlns:a16="http://schemas.microsoft.com/office/drawing/2014/main" id="{015B614E-DBF6-4DE6-9339-24B527AE00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1596" y="160208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4">
              <a:extLst>
                <a:ext uri="{FF2B5EF4-FFF2-40B4-BE49-F238E27FC236}">
                  <a16:creationId xmlns:a16="http://schemas.microsoft.com/office/drawing/2014/main" id="{2D99F085-1658-457C-A1E7-8BB59784E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2612" y="4528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86">
              <a:extLst>
                <a:ext uri="{FF2B5EF4-FFF2-40B4-BE49-F238E27FC236}">
                  <a16:creationId xmlns:a16="http://schemas.microsoft.com/office/drawing/2014/main" id="{72314D71-6CB0-478C-A2EE-9DD68D4B0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2581" y="1068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9">
              <a:extLst>
                <a:ext uri="{FF2B5EF4-FFF2-40B4-BE49-F238E27FC236}">
                  <a16:creationId xmlns:a16="http://schemas.microsoft.com/office/drawing/2014/main" id="{CFF40123-9723-4AED-B3F6-54C54E54AC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7384" y="138973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90">
              <a:extLst>
                <a:ext uri="{FF2B5EF4-FFF2-40B4-BE49-F238E27FC236}">
                  <a16:creationId xmlns:a16="http://schemas.microsoft.com/office/drawing/2014/main" id="{18149ACA-B455-497E-A336-7CA5EA3FF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5236" y="201264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2">
              <a:extLst>
                <a:ext uri="{FF2B5EF4-FFF2-40B4-BE49-F238E27FC236}">
                  <a16:creationId xmlns:a16="http://schemas.microsoft.com/office/drawing/2014/main" id="{BEA79FD9-FE3C-474C-9635-FA1AC8B10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8261" y="288696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63">
              <a:extLst>
                <a:ext uri="{FF2B5EF4-FFF2-40B4-BE49-F238E27FC236}">
                  <a16:creationId xmlns:a16="http://schemas.microsoft.com/office/drawing/2014/main" id="{5A1C9036-2209-48AB-9A45-1CF7A88BC8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9619" y="402557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4">
              <a:extLst>
                <a:ext uri="{FF2B5EF4-FFF2-40B4-BE49-F238E27FC236}">
                  <a16:creationId xmlns:a16="http://schemas.microsoft.com/office/drawing/2014/main" id="{949D7B76-E779-437D-BF53-4B314E304D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7570" y="261865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65">
              <a:extLst>
                <a:ext uri="{FF2B5EF4-FFF2-40B4-BE49-F238E27FC236}">
                  <a16:creationId xmlns:a16="http://schemas.microsoft.com/office/drawing/2014/main" id="{6C7666CC-2CD8-49CF-97E8-03A4748E5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8201" y="376266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6">
              <a:extLst>
                <a:ext uri="{FF2B5EF4-FFF2-40B4-BE49-F238E27FC236}">
                  <a16:creationId xmlns:a16="http://schemas.microsoft.com/office/drawing/2014/main" id="{6694159E-961A-40AD-9710-DE5D858BE2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5983" y="530910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67">
              <a:extLst>
                <a:ext uri="{FF2B5EF4-FFF2-40B4-BE49-F238E27FC236}">
                  <a16:creationId xmlns:a16="http://schemas.microsoft.com/office/drawing/2014/main" id="{3415C869-BF38-4F37-A07D-99863F6F0C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66163" y="452512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8">
              <a:extLst>
                <a:ext uri="{FF2B5EF4-FFF2-40B4-BE49-F238E27FC236}">
                  <a16:creationId xmlns:a16="http://schemas.microsoft.com/office/drawing/2014/main" id="{C532C6F8-F368-4C0C-A0C7-26ED5B5C74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3551" y="318238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69">
              <a:extLst>
                <a:ext uri="{FF2B5EF4-FFF2-40B4-BE49-F238E27FC236}">
                  <a16:creationId xmlns:a16="http://schemas.microsoft.com/office/drawing/2014/main" id="{CE0F0051-9235-439E-906C-6D4734860A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72808" y="559134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0">
              <a:extLst>
                <a:ext uri="{FF2B5EF4-FFF2-40B4-BE49-F238E27FC236}">
                  <a16:creationId xmlns:a16="http://schemas.microsoft.com/office/drawing/2014/main" id="{595300AA-1720-4A83-A1A6-AEAC14DC4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37021" y="618309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71">
              <a:extLst>
                <a:ext uri="{FF2B5EF4-FFF2-40B4-BE49-F238E27FC236}">
                  <a16:creationId xmlns:a16="http://schemas.microsoft.com/office/drawing/2014/main" id="{4C3205CA-C6A4-4BC9-A856-44012512D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4351" y="507069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72">
              <a:extLst>
                <a:ext uri="{FF2B5EF4-FFF2-40B4-BE49-F238E27FC236}">
                  <a16:creationId xmlns:a16="http://schemas.microsoft.com/office/drawing/2014/main" id="{2ADF09EA-ED2B-435A-98A9-C04F61AEC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1088" y="484383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73">
              <a:extLst>
                <a:ext uri="{FF2B5EF4-FFF2-40B4-BE49-F238E27FC236}">
                  <a16:creationId xmlns:a16="http://schemas.microsoft.com/office/drawing/2014/main" id="{FECDE996-00DD-4523-A839-977B3099D6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5961" y="434420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74">
              <a:extLst>
                <a:ext uri="{FF2B5EF4-FFF2-40B4-BE49-F238E27FC236}">
                  <a16:creationId xmlns:a16="http://schemas.microsoft.com/office/drawing/2014/main" id="{41E13E80-7416-41BF-9F70-0471C37552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53913" y="592448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75">
              <a:extLst>
                <a:ext uri="{FF2B5EF4-FFF2-40B4-BE49-F238E27FC236}">
                  <a16:creationId xmlns:a16="http://schemas.microsoft.com/office/drawing/2014/main" id="{E0904C63-D5F2-4DEC-BC8B-20A2620174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8922" y="237888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7">
              <a:extLst>
                <a:ext uri="{FF2B5EF4-FFF2-40B4-BE49-F238E27FC236}">
                  <a16:creationId xmlns:a16="http://schemas.microsoft.com/office/drawing/2014/main" id="{E8FF1427-C8C3-4A62-BA09-C39CD288FD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54168" y="354316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85">
              <a:extLst>
                <a:ext uri="{FF2B5EF4-FFF2-40B4-BE49-F238E27FC236}">
                  <a16:creationId xmlns:a16="http://schemas.microsoft.com/office/drawing/2014/main" id="{8A423576-FAF7-451E-8E03-BD83EB4C21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40427" y="637098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7">
              <a:extLst>
                <a:ext uri="{FF2B5EF4-FFF2-40B4-BE49-F238E27FC236}">
                  <a16:creationId xmlns:a16="http://schemas.microsoft.com/office/drawing/2014/main" id="{6E983BE2-E9E0-42E2-9321-D69CE9C5DE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27906" y="666226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88">
              <a:extLst>
                <a:ext uri="{FF2B5EF4-FFF2-40B4-BE49-F238E27FC236}">
                  <a16:creationId xmlns:a16="http://schemas.microsoft.com/office/drawing/2014/main" id="{D3F95FF6-487C-4B8A-8366-D3ED41932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8467" y="564043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7BEB0739-EF74-4D95-80D7-4173F5B980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6657" y="3978357"/>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05">
              <a:extLst>
                <a:ext uri="{FF2B5EF4-FFF2-40B4-BE49-F238E27FC236}">
                  <a16:creationId xmlns:a16="http://schemas.microsoft.com/office/drawing/2014/main" id="{783B7BCE-EE41-439B-B505-CCE4A75EA5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8643" y="1918333"/>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6">
              <a:extLst>
                <a:ext uri="{FF2B5EF4-FFF2-40B4-BE49-F238E27FC236}">
                  <a16:creationId xmlns:a16="http://schemas.microsoft.com/office/drawing/2014/main" id="{3C74358B-9A47-45F3-8386-A5618A504A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280" y="5254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07">
              <a:extLst>
                <a:ext uri="{FF2B5EF4-FFF2-40B4-BE49-F238E27FC236}">
                  <a16:creationId xmlns:a16="http://schemas.microsoft.com/office/drawing/2014/main" id="{99DE0B49-D1D7-4B06-9F02-E82BAD335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4045" y="22054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8">
              <a:extLst>
                <a:ext uri="{FF2B5EF4-FFF2-40B4-BE49-F238E27FC236}">
                  <a16:creationId xmlns:a16="http://schemas.microsoft.com/office/drawing/2014/main" id="{3E40A68B-6E09-47B3-B503-187E6DB05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951" y="1135299"/>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09">
              <a:extLst>
                <a:ext uri="{FF2B5EF4-FFF2-40B4-BE49-F238E27FC236}">
                  <a16:creationId xmlns:a16="http://schemas.microsoft.com/office/drawing/2014/main" id="{D689A519-2610-420E-A0A9-969BFF67BB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9148" y="163662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10">
              <a:extLst>
                <a:ext uri="{FF2B5EF4-FFF2-40B4-BE49-F238E27FC236}">
                  <a16:creationId xmlns:a16="http://schemas.microsoft.com/office/drawing/2014/main" id="{6FBC6584-911F-4264-B473-D2BF131653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6004" y="2776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11">
              <a:extLst>
                <a:ext uri="{FF2B5EF4-FFF2-40B4-BE49-F238E27FC236}">
                  <a16:creationId xmlns:a16="http://schemas.microsoft.com/office/drawing/2014/main" id="{43BA3088-9071-4CB5-AA87-D26ADA6A01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7203" y="136511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2">
              <a:extLst>
                <a:ext uri="{FF2B5EF4-FFF2-40B4-BE49-F238E27FC236}">
                  <a16:creationId xmlns:a16="http://schemas.microsoft.com/office/drawing/2014/main" id="{036754A1-5FF1-4DAF-865F-51A8F732D4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6706" y="8464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22">
              <a:extLst>
                <a:ext uri="{FF2B5EF4-FFF2-40B4-BE49-F238E27FC236}">
                  <a16:creationId xmlns:a16="http://schemas.microsoft.com/office/drawing/2014/main" id="{3113C36F-F2C1-4AEF-907E-B011FC7DFB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9267" y="15726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23">
              <a:extLst>
                <a:ext uri="{FF2B5EF4-FFF2-40B4-BE49-F238E27FC236}">
                  <a16:creationId xmlns:a16="http://schemas.microsoft.com/office/drawing/2014/main" id="{05297B79-2217-4E20-ADCE-55A99DFC2E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1768" y="208501"/>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0">
              <a:extLst>
                <a:ext uri="{FF2B5EF4-FFF2-40B4-BE49-F238E27FC236}">
                  <a16:creationId xmlns:a16="http://schemas.microsoft.com/office/drawing/2014/main" id="{CDFBCAF2-7156-47B5-B4CD-4C9A6B0C57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989" y="49775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1">
              <a:extLst>
                <a:ext uri="{FF2B5EF4-FFF2-40B4-BE49-F238E27FC236}">
                  <a16:creationId xmlns:a16="http://schemas.microsoft.com/office/drawing/2014/main" id="{6141C6ED-A205-4582-B2B7-28AEFFCE9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4755" y="104742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32">
              <a:extLst>
                <a:ext uri="{FF2B5EF4-FFF2-40B4-BE49-F238E27FC236}">
                  <a16:creationId xmlns:a16="http://schemas.microsoft.com/office/drawing/2014/main" id="{45D98E0C-835E-42DB-8E99-55F88B5D39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6410" y="187389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34">
              <a:extLst>
                <a:ext uri="{FF2B5EF4-FFF2-40B4-BE49-F238E27FC236}">
                  <a16:creationId xmlns:a16="http://schemas.microsoft.com/office/drawing/2014/main" id="{C1A190CA-579E-475F-A682-AE831D0B62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6558" y="200578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35">
              <a:extLst>
                <a:ext uri="{FF2B5EF4-FFF2-40B4-BE49-F238E27FC236}">
                  <a16:creationId xmlns:a16="http://schemas.microsoft.com/office/drawing/2014/main" id="{95752704-828A-4BF6-9D5B-7EE272F3C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12094" y="81776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41">
              <a:extLst>
                <a:ext uri="{FF2B5EF4-FFF2-40B4-BE49-F238E27FC236}">
                  <a16:creationId xmlns:a16="http://schemas.microsoft.com/office/drawing/2014/main" id="{1DDC7947-4F4F-4B68-8A9A-5B08914D36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6842" y="1202016"/>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91">
              <a:extLst>
                <a:ext uri="{FF2B5EF4-FFF2-40B4-BE49-F238E27FC236}">
                  <a16:creationId xmlns:a16="http://schemas.microsoft.com/office/drawing/2014/main" id="{F9B6A847-04BE-4DA2-9766-403B52C533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7463" y="2700472"/>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92">
              <a:extLst>
                <a:ext uri="{FF2B5EF4-FFF2-40B4-BE49-F238E27FC236}">
                  <a16:creationId xmlns:a16="http://schemas.microsoft.com/office/drawing/2014/main" id="{E0120860-FA73-465D-98A8-0A80630A7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6503" y="235689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93">
              <a:extLst>
                <a:ext uri="{FF2B5EF4-FFF2-40B4-BE49-F238E27FC236}">
                  <a16:creationId xmlns:a16="http://schemas.microsoft.com/office/drawing/2014/main" id="{73B154EA-FA98-4BA2-B207-56A75AF5F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6005" y="328527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94">
              <a:extLst>
                <a:ext uri="{FF2B5EF4-FFF2-40B4-BE49-F238E27FC236}">
                  <a16:creationId xmlns:a16="http://schemas.microsoft.com/office/drawing/2014/main" id="{CD9D9A2E-D334-4FF7-AE1B-3C73FF7355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1111" y="530384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95">
              <a:extLst>
                <a:ext uri="{FF2B5EF4-FFF2-40B4-BE49-F238E27FC236}">
                  <a16:creationId xmlns:a16="http://schemas.microsoft.com/office/drawing/2014/main" id="{C3CEB375-641F-4ACA-BFE8-15BCE9CFB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9462" y="299225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96">
              <a:extLst>
                <a:ext uri="{FF2B5EF4-FFF2-40B4-BE49-F238E27FC236}">
                  <a16:creationId xmlns:a16="http://schemas.microsoft.com/office/drawing/2014/main" id="{64C2C2DC-ADC8-45C1-9176-0BE21158B3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4848" y="3511815"/>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97">
              <a:extLst>
                <a:ext uri="{FF2B5EF4-FFF2-40B4-BE49-F238E27FC236}">
                  <a16:creationId xmlns:a16="http://schemas.microsoft.com/office/drawing/2014/main" id="{6DC6FE9E-EE79-4AAD-B79F-D1320F972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4160" y="47206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8">
              <a:extLst>
                <a:ext uri="{FF2B5EF4-FFF2-40B4-BE49-F238E27FC236}">
                  <a16:creationId xmlns:a16="http://schemas.microsoft.com/office/drawing/2014/main" id="{4A065DC5-0B08-4188-9CAC-C782BE3346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6645" y="4202207"/>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99">
              <a:extLst>
                <a:ext uri="{FF2B5EF4-FFF2-40B4-BE49-F238E27FC236}">
                  <a16:creationId xmlns:a16="http://schemas.microsoft.com/office/drawing/2014/main" id="{77933EC7-7607-4F9B-8946-946926844C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9540" y="4410065"/>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00">
              <a:extLst>
                <a:ext uri="{FF2B5EF4-FFF2-40B4-BE49-F238E27FC236}">
                  <a16:creationId xmlns:a16="http://schemas.microsoft.com/office/drawing/2014/main" id="{98A0955A-87AB-4E27-A4EB-390D5A9973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049" y="383064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01">
              <a:extLst>
                <a:ext uri="{FF2B5EF4-FFF2-40B4-BE49-F238E27FC236}">
                  <a16:creationId xmlns:a16="http://schemas.microsoft.com/office/drawing/2014/main" id="{D0D3E081-021C-476C-A0B4-025460A08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3766" y="5038854"/>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2">
              <a:extLst>
                <a:ext uri="{FF2B5EF4-FFF2-40B4-BE49-F238E27FC236}">
                  <a16:creationId xmlns:a16="http://schemas.microsoft.com/office/drawing/2014/main" id="{73D4B676-80A8-44CB-A417-17AF4DE19D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9945" y="5599239"/>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03">
              <a:extLst>
                <a:ext uri="{FF2B5EF4-FFF2-40B4-BE49-F238E27FC236}">
                  <a16:creationId xmlns:a16="http://schemas.microsoft.com/office/drawing/2014/main" id="{B0210B7F-84AA-41BE-87D2-9F5260010C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2853" y="5869661"/>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04">
              <a:extLst>
                <a:ext uri="{FF2B5EF4-FFF2-40B4-BE49-F238E27FC236}">
                  <a16:creationId xmlns:a16="http://schemas.microsoft.com/office/drawing/2014/main" id="{17B17F87-1255-4200-A4C5-1F8661A386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8313" y="240057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13">
              <a:extLst>
                <a:ext uri="{FF2B5EF4-FFF2-40B4-BE49-F238E27FC236}">
                  <a16:creationId xmlns:a16="http://schemas.microsoft.com/office/drawing/2014/main" id="{D55CF0FB-1894-4689-808C-524F20F21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9654" y="4788492"/>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14">
              <a:extLst>
                <a:ext uri="{FF2B5EF4-FFF2-40B4-BE49-F238E27FC236}">
                  <a16:creationId xmlns:a16="http://schemas.microsoft.com/office/drawing/2014/main" id="{6D672041-E9F6-41CA-8F94-8F92F4F523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3058" y="355480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15">
              <a:extLst>
                <a:ext uri="{FF2B5EF4-FFF2-40B4-BE49-F238E27FC236}">
                  <a16:creationId xmlns:a16="http://schemas.microsoft.com/office/drawing/2014/main" id="{F2980BBB-6C11-4661-B664-64A509E79A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7345" y="42176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17">
              <a:extLst>
                <a:ext uri="{FF2B5EF4-FFF2-40B4-BE49-F238E27FC236}">
                  <a16:creationId xmlns:a16="http://schemas.microsoft.com/office/drawing/2014/main" id="{74418F40-0BE6-45C5-A622-A4EC9ECC7C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4662" y="591334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18">
              <a:extLst>
                <a:ext uri="{FF2B5EF4-FFF2-40B4-BE49-F238E27FC236}">
                  <a16:creationId xmlns:a16="http://schemas.microsoft.com/office/drawing/2014/main" id="{689670C9-875E-4A8F-8485-379483869D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78" y="649102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19">
              <a:extLst>
                <a:ext uri="{FF2B5EF4-FFF2-40B4-BE49-F238E27FC236}">
                  <a16:creationId xmlns:a16="http://schemas.microsoft.com/office/drawing/2014/main" id="{B73F6F9B-7042-48A0-8AAB-CFD4AE104C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10752" y="622265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20">
              <a:extLst>
                <a:ext uri="{FF2B5EF4-FFF2-40B4-BE49-F238E27FC236}">
                  <a16:creationId xmlns:a16="http://schemas.microsoft.com/office/drawing/2014/main" id="{D9922668-2B6F-4226-BEBD-91DBE7EBF8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7987" y="379537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21">
              <a:extLst>
                <a:ext uri="{FF2B5EF4-FFF2-40B4-BE49-F238E27FC236}">
                  <a16:creationId xmlns:a16="http://schemas.microsoft.com/office/drawing/2014/main" id="{25E4C9F4-6F2B-48AB-A99B-392DE5473A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6278" y="3572831"/>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25">
              <a:extLst>
                <a:ext uri="{FF2B5EF4-FFF2-40B4-BE49-F238E27FC236}">
                  <a16:creationId xmlns:a16="http://schemas.microsoft.com/office/drawing/2014/main" id="{65715319-1FF9-45E8-9E9A-C674AF42E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8374" y="2371010"/>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26">
              <a:extLst>
                <a:ext uri="{FF2B5EF4-FFF2-40B4-BE49-F238E27FC236}">
                  <a16:creationId xmlns:a16="http://schemas.microsoft.com/office/drawing/2014/main" id="{12649F26-7CDE-4DB8-83B3-EF3782AD08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6608" y="322299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27">
              <a:extLst>
                <a:ext uri="{FF2B5EF4-FFF2-40B4-BE49-F238E27FC236}">
                  <a16:creationId xmlns:a16="http://schemas.microsoft.com/office/drawing/2014/main" id="{2FE4021B-DAF2-4374-BA57-A349243422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8" y="41906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8">
              <a:extLst>
                <a:ext uri="{FF2B5EF4-FFF2-40B4-BE49-F238E27FC236}">
                  <a16:creationId xmlns:a16="http://schemas.microsoft.com/office/drawing/2014/main" id="{DF5BAFBB-6EF3-4AB2-AEB6-101F5E93BD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944" y="2715183"/>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29">
              <a:extLst>
                <a:ext uri="{FF2B5EF4-FFF2-40B4-BE49-F238E27FC236}">
                  <a16:creationId xmlns:a16="http://schemas.microsoft.com/office/drawing/2014/main" id="{237BBB0E-5E66-4455-9E38-5A7A576FA9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0021" y="4655893"/>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3">
              <a:extLst>
                <a:ext uri="{FF2B5EF4-FFF2-40B4-BE49-F238E27FC236}">
                  <a16:creationId xmlns:a16="http://schemas.microsoft.com/office/drawing/2014/main" id="{F3737C72-7122-4969-90DB-9F1A2A2E7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0849" y="4461880"/>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36">
              <a:extLst>
                <a:ext uri="{FF2B5EF4-FFF2-40B4-BE49-F238E27FC236}">
                  <a16:creationId xmlns:a16="http://schemas.microsoft.com/office/drawing/2014/main" id="{E0471B7E-606B-4DF6-97A3-C86A230047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8988" y="5571356"/>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37">
              <a:extLst>
                <a:ext uri="{FF2B5EF4-FFF2-40B4-BE49-F238E27FC236}">
                  <a16:creationId xmlns:a16="http://schemas.microsoft.com/office/drawing/2014/main" id="{90E27B31-5A24-46EB-85BE-DC5C886BC1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3483" y="522148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38">
              <a:extLst>
                <a:ext uri="{FF2B5EF4-FFF2-40B4-BE49-F238E27FC236}">
                  <a16:creationId xmlns:a16="http://schemas.microsoft.com/office/drawing/2014/main" id="{2EDC5D7B-EB07-447D-B76E-A07A6632D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3252" y="4971400"/>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39">
              <a:extLst>
                <a:ext uri="{FF2B5EF4-FFF2-40B4-BE49-F238E27FC236}">
                  <a16:creationId xmlns:a16="http://schemas.microsoft.com/office/drawing/2014/main" id="{BC74D79F-6756-4F06-A0F5-DC43209C53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5998" y="6495514"/>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40">
              <a:extLst>
                <a:ext uri="{FF2B5EF4-FFF2-40B4-BE49-F238E27FC236}">
                  <a16:creationId xmlns:a16="http://schemas.microsoft.com/office/drawing/2014/main" id="{2210FDBB-A853-4414-A030-69E1F42955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7675" y="2936171"/>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42">
              <a:extLst>
                <a:ext uri="{FF2B5EF4-FFF2-40B4-BE49-F238E27FC236}">
                  <a16:creationId xmlns:a16="http://schemas.microsoft.com/office/drawing/2014/main" id="{9AAC29D9-EC94-4008-824A-E1F0F2187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0411" y="4701063"/>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43">
              <a:extLst>
                <a:ext uri="{FF2B5EF4-FFF2-40B4-BE49-F238E27FC236}">
                  <a16:creationId xmlns:a16="http://schemas.microsoft.com/office/drawing/2014/main" id="{8B39C842-398E-4937-A696-BFFC3860B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4434" y="5793277"/>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44">
              <a:extLst>
                <a:ext uri="{FF2B5EF4-FFF2-40B4-BE49-F238E27FC236}">
                  <a16:creationId xmlns:a16="http://schemas.microsoft.com/office/drawing/2014/main" id="{7088F78F-878E-460B-87EC-BA3BF1B546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8857" y="602332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45">
              <a:extLst>
                <a:ext uri="{FF2B5EF4-FFF2-40B4-BE49-F238E27FC236}">
                  <a16:creationId xmlns:a16="http://schemas.microsoft.com/office/drawing/2014/main" id="{63E026E2-AE0E-499A-A8FA-39274DFB0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167" y="623499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550BA48D-6442-47A4-95D9-5C452FF888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710" y="67379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8">
              <a:extLst>
                <a:ext uri="{FF2B5EF4-FFF2-40B4-BE49-F238E27FC236}">
                  <a16:creationId xmlns:a16="http://schemas.microsoft.com/office/drawing/2014/main" id="{06EF15E3-76AB-4075-B334-94FD017C56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1761" y="334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06">
              <a:extLst>
                <a:ext uri="{FF2B5EF4-FFF2-40B4-BE49-F238E27FC236}">
                  <a16:creationId xmlns:a16="http://schemas.microsoft.com/office/drawing/2014/main" id="{9FED76EA-CA3D-4690-9FCE-768160FAB4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063" y="1324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7A1D6AA5-5896-B296-B77D-E8458BC6C4FE}"/>
              </a:ext>
            </a:extLst>
          </p:cNvPr>
          <p:cNvSpPr txBox="1"/>
          <p:nvPr/>
        </p:nvSpPr>
        <p:spPr>
          <a:xfrm>
            <a:off x="6705064" y="2881430"/>
            <a:ext cx="3852260" cy="2120773"/>
          </a:xfrm>
          <a:prstGeom prst="rect">
            <a:avLst/>
          </a:prstGeom>
          <a:noFill/>
        </p:spPr>
        <p:txBody>
          <a:bodyPr wrap="square" rtlCol="0">
            <a:spAutoFit/>
          </a:bodyPr>
          <a:lstStyle/>
          <a:p>
            <a:pPr>
              <a:lnSpc>
                <a:spcPct val="140000"/>
              </a:lnSpc>
              <a:buClr>
                <a:srgbClr val="C3B2A7"/>
              </a:buClr>
              <a:buFont typeface="Wingdings" panose="020B0604020202020204" pitchFamily="34" charset="0"/>
              <a:buChar char="§"/>
            </a:pPr>
            <a:r>
              <a:rPr lang="en-US" dirty="0"/>
              <a:t>Operational data collection</a:t>
            </a:r>
          </a:p>
          <a:p>
            <a:pPr lvl="1">
              <a:lnSpc>
                <a:spcPct val="140000"/>
              </a:lnSpc>
              <a:buClr>
                <a:srgbClr val="C3B2A7"/>
              </a:buClr>
              <a:buFont typeface="Wingdings" panose="020B0604020202020204" pitchFamily="34" charset="0"/>
              <a:buChar char="§"/>
            </a:pPr>
            <a:r>
              <a:rPr lang="en-US" sz="2000" dirty="0"/>
              <a:t>Battery voltage (fail-safe)</a:t>
            </a:r>
          </a:p>
          <a:p>
            <a:pPr lvl="1">
              <a:lnSpc>
                <a:spcPct val="140000"/>
              </a:lnSpc>
              <a:buClr>
                <a:srgbClr val="C3B2A7"/>
              </a:buClr>
              <a:buFont typeface="Wingdings" panose="020B0604020202020204" pitchFamily="34" charset="0"/>
              <a:buChar char="§"/>
            </a:pPr>
            <a:r>
              <a:rPr lang="en-US" sz="2000" dirty="0"/>
              <a:t>Collect and display on LCD (disabled)</a:t>
            </a:r>
          </a:p>
          <a:p>
            <a:pPr>
              <a:lnSpc>
                <a:spcPct val="140000"/>
              </a:lnSpc>
              <a:buClr>
                <a:srgbClr val="C3B2A7"/>
              </a:buClr>
              <a:buFont typeface="Wingdings" panose="020B0604020202020204" pitchFamily="34" charset="0"/>
              <a:buChar char="§"/>
            </a:pPr>
            <a:r>
              <a:rPr lang="en-US" dirty="0"/>
              <a:t>BB Mode</a:t>
            </a:r>
          </a:p>
        </p:txBody>
      </p:sp>
      <p:sp>
        <p:nvSpPr>
          <p:cNvPr id="206" name="Rectangle 205">
            <a:extLst>
              <a:ext uri="{FF2B5EF4-FFF2-40B4-BE49-F238E27FC236}">
                <a16:creationId xmlns:a16="http://schemas.microsoft.com/office/drawing/2014/main" id="{49AA298B-CDD7-D147-68BC-ED628A28F405}"/>
              </a:ext>
            </a:extLst>
          </p:cNvPr>
          <p:cNvSpPr/>
          <p:nvPr/>
        </p:nvSpPr>
        <p:spPr>
          <a:xfrm>
            <a:off x="6457720" y="2406975"/>
            <a:ext cx="9144" cy="3302744"/>
          </a:xfrm>
          <a:prstGeom prst="rect">
            <a:avLst/>
          </a:prstGeom>
          <a:solidFill>
            <a:schemeClr val="tx1"/>
          </a:solidFill>
          <a:ln w="127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91108"/>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D69E2EDBF1524C84CE0CE110032BA9" ma:contentTypeVersion="11" ma:contentTypeDescription="Create a new document." ma:contentTypeScope="" ma:versionID="5344d1aabfc636883040ace9cbd0bc9d">
  <xsd:schema xmlns:xsd="http://www.w3.org/2001/XMLSchema" xmlns:xs="http://www.w3.org/2001/XMLSchema" xmlns:p="http://schemas.microsoft.com/office/2006/metadata/properties" xmlns:ns3="f367a917-893f-4493-9515-4fa53aa1dca1" xmlns:ns4="228fa07a-2285-44cd-b90a-02eccca2dccb" targetNamespace="http://schemas.microsoft.com/office/2006/metadata/properties" ma:root="true" ma:fieldsID="8560f2a45c9d195fec0a4bce6a2a518f" ns3:_="" ns4:_="">
    <xsd:import namespace="f367a917-893f-4493-9515-4fa53aa1dca1"/>
    <xsd:import namespace="228fa07a-2285-44cd-b90a-02eccca2dcc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67a917-893f-4493-9515-4fa53aa1dc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28fa07a-2285-44cd-b90a-02eccca2dcc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76D1D0-7ED9-40E6-8D96-729FB50C6D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67a917-893f-4493-9515-4fa53aa1dca1"/>
    <ds:schemaRef ds:uri="228fa07a-2285-44cd-b90a-02eccca2dc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BF6DF0-0359-432E-918D-54686E8DA556}">
  <ds:schemaRefs>
    <ds:schemaRef ds:uri="http://schemas.microsoft.com/sharepoint/v3/contenttype/forms"/>
  </ds:schemaRefs>
</ds:datastoreItem>
</file>

<file path=customXml/itemProps3.xml><?xml version="1.0" encoding="utf-8"?>
<ds:datastoreItem xmlns:ds="http://schemas.openxmlformats.org/officeDocument/2006/customXml" ds:itemID="{B2607E69-6140-45DB-98E1-0266CA4F3A93}">
  <ds:schemaRefs>
    <ds:schemaRef ds:uri="http://schemas.microsoft.com/office/2006/documentManagement/types"/>
    <ds:schemaRef ds:uri="228fa07a-2285-44cd-b90a-02eccca2dccb"/>
    <ds:schemaRef ds:uri="http://purl.org/dc/terms/"/>
    <ds:schemaRef ds:uri="http://purl.org/dc/elements/1.1/"/>
    <ds:schemaRef ds:uri="http://schemas.microsoft.com/office/infopath/2007/PartnerControls"/>
    <ds:schemaRef ds:uri="http://purl.org/dc/dcmitype/"/>
    <ds:schemaRef ds:uri="http://schemas.microsoft.com/office/2006/metadata/properties"/>
    <ds:schemaRef ds:uri="http://www.w3.org/XML/1998/namespace"/>
    <ds:schemaRef ds:uri="http://schemas.openxmlformats.org/package/2006/metadata/core-properties"/>
    <ds:schemaRef ds:uri="f367a917-893f-4493-9515-4fa53aa1dca1"/>
  </ds:schemaRefs>
</ds:datastoreItem>
</file>

<file path=docProps/app.xml><?xml version="1.0" encoding="utf-8"?>
<Properties xmlns="http://schemas.openxmlformats.org/officeDocument/2006/extended-properties" xmlns:vt="http://schemas.openxmlformats.org/officeDocument/2006/docPropsVTypes">
  <Template>office theme</Template>
  <TotalTime>44</TotalTime>
  <Words>183</Words>
  <Application>Microsoft Office PowerPoint</Application>
  <PresentationFormat>Widescreen</PresentationFormat>
  <Paragraphs>54</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Modern Love</vt:lpstr>
      <vt:lpstr>Wingdings</vt:lpstr>
      <vt:lpstr>BohemianVTI</vt:lpstr>
      <vt:lpstr>RC CAR</vt:lpstr>
      <vt:lpstr>Overview</vt:lpstr>
      <vt:lpstr>Project Hardware &amp; Software</vt:lpstr>
      <vt:lpstr>System Context &amp; Timing Constraints</vt:lpstr>
      <vt:lpstr>Task Breakdown</vt:lpstr>
      <vt:lpstr>IOC: Timers, Suspension, Mutex</vt:lpstr>
      <vt:lpstr>Critical Section Review</vt:lpstr>
      <vt:lpstr>Current Project Status</vt:lpstr>
      <vt:lpstr>Demo</vt:lpstr>
      <vt:lpstr> What we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James</cp:lastModifiedBy>
  <cp:revision>398</cp:revision>
  <dcterms:created xsi:type="dcterms:W3CDTF">2022-05-16T19:26:20Z</dcterms:created>
  <dcterms:modified xsi:type="dcterms:W3CDTF">2022-05-17T19:38:49Z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0x010100D5D69E2EDBF1524C84CE0CE110032BA9</vt:lpwstr>
  </property>
</Properties>
</file>